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60" r:id="rId6"/>
    <p:sldId id="261" r:id="rId7"/>
  </p:sldIdLst>
  <p:sldSz cx="10947400" cy="8001000"/>
  <p:notesSz cx="10947400" cy="8001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6" autoAdjust="0"/>
    <p:restoredTop sz="94660"/>
  </p:normalViewPr>
  <p:slideViewPr>
    <p:cSldViewPr>
      <p:cViewPr varScale="1">
        <p:scale>
          <a:sx n="56" d="100"/>
          <a:sy n="56" d="100"/>
        </p:scale>
        <p:origin x="159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그룹 77">
            <a:extLst>
              <a:ext uri="{FF2B5EF4-FFF2-40B4-BE49-F238E27FC236}">
                <a16:creationId xmlns:a16="http://schemas.microsoft.com/office/drawing/2014/main" id="{4D4B1B4B-A4B1-4243-96E3-0C82C6B7A735}"/>
              </a:ext>
            </a:extLst>
          </p:cNvPr>
          <p:cNvGrpSpPr/>
          <p:nvPr/>
        </p:nvGrpSpPr>
        <p:grpSpPr>
          <a:xfrm>
            <a:off x="-111697" y="-108004"/>
            <a:ext cx="11055689" cy="8214853"/>
            <a:chOff x="-111697" y="-108004"/>
            <a:chExt cx="11055689" cy="8214853"/>
          </a:xfrm>
        </p:grpSpPr>
        <p:sp>
          <p:nvSpPr>
            <p:cNvPr id="38" name="object 38"/>
            <p:cNvSpPr/>
            <p:nvPr/>
          </p:nvSpPr>
          <p:spPr>
            <a:xfrm>
              <a:off x="-111697" y="1501999"/>
              <a:ext cx="5586349" cy="6604850"/>
            </a:xfrm>
            <a:custGeom>
              <a:avLst/>
              <a:gdLst/>
              <a:ahLst/>
              <a:cxnLst/>
              <a:rect l="l" t="t" r="r" b="b"/>
              <a:pathLst>
                <a:path w="5586349" h="6604850">
                  <a:moveTo>
                    <a:pt x="5586349" y="6136855"/>
                  </a:moveTo>
                  <a:lnTo>
                    <a:pt x="323989" y="6136855"/>
                  </a:lnTo>
                  <a:lnTo>
                    <a:pt x="323989" y="0"/>
                  </a:lnTo>
                  <a:lnTo>
                    <a:pt x="111697" y="0"/>
                  </a:lnTo>
                  <a:lnTo>
                    <a:pt x="111697" y="6489995"/>
                  </a:lnTo>
                  <a:lnTo>
                    <a:pt x="5586349" y="6489995"/>
                  </a:lnTo>
                  <a:lnTo>
                    <a:pt x="5586349" y="6136855"/>
                  </a:lnTo>
                  <a:close/>
                </a:path>
              </a:pathLst>
            </a:custGeom>
            <a:solidFill>
              <a:srgbClr val="43C7F4"/>
            </a:solidFill>
          </p:spPr>
          <p:txBody>
            <a:bodyPr wrap="square" lIns="0" tIns="0" rIns="0" bIns="0" rtlCol="0">
              <a:noAutofit/>
            </a:bodyPr>
            <a:lstStyle/>
            <a:p>
              <a:endParaRPr/>
            </a:p>
          </p:txBody>
        </p:sp>
        <p:sp>
          <p:nvSpPr>
            <p:cNvPr id="39" name="object 39"/>
            <p:cNvSpPr/>
            <p:nvPr/>
          </p:nvSpPr>
          <p:spPr>
            <a:xfrm>
              <a:off x="1027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40" name="object 40"/>
            <p:cNvSpPr/>
            <p:nvPr/>
          </p:nvSpPr>
          <p:spPr>
            <a:xfrm>
              <a:off x="5465657" y="1501995"/>
              <a:ext cx="5478335" cy="6490004"/>
            </a:xfrm>
            <a:custGeom>
              <a:avLst/>
              <a:gdLst/>
              <a:ahLst/>
              <a:cxnLst/>
              <a:rect l="l" t="t" r="r" b="b"/>
              <a:pathLst>
                <a:path w="5478335" h="6490004">
                  <a:moveTo>
                    <a:pt x="5478335" y="0"/>
                  </a:moveTo>
                  <a:lnTo>
                    <a:pt x="5262346" y="0"/>
                  </a:lnTo>
                  <a:lnTo>
                    <a:pt x="5262346" y="6136855"/>
                  </a:lnTo>
                  <a:lnTo>
                    <a:pt x="0" y="6136855"/>
                  </a:lnTo>
                  <a:lnTo>
                    <a:pt x="0" y="6489999"/>
                  </a:lnTo>
                  <a:lnTo>
                    <a:pt x="5478335" y="6489999"/>
                  </a:lnTo>
                  <a:lnTo>
                    <a:pt x="5478335" y="0"/>
                  </a:lnTo>
                  <a:close/>
                </a:path>
              </a:pathLst>
            </a:custGeom>
            <a:solidFill>
              <a:srgbClr val="AAE0F9"/>
            </a:solidFill>
          </p:spPr>
          <p:txBody>
            <a:bodyPr wrap="square" lIns="0" tIns="0" rIns="0" bIns="0" rtlCol="0">
              <a:noAutofit/>
            </a:bodyPr>
            <a:lstStyle/>
            <a:p>
              <a:endParaRPr/>
            </a:p>
          </p:txBody>
        </p:sp>
        <p:sp>
          <p:nvSpPr>
            <p:cNvPr id="41" name="object 41"/>
            <p:cNvSpPr/>
            <p:nvPr/>
          </p:nvSpPr>
          <p:spPr>
            <a:xfrm>
              <a:off x="10481303"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3C7F4"/>
            </a:solidFill>
          </p:spPr>
          <p:txBody>
            <a:bodyPr wrap="square" lIns="0" tIns="0" rIns="0" bIns="0" rtlCol="0">
              <a:noAutofit/>
            </a:bodyPr>
            <a:lstStyle/>
            <a:p>
              <a:endParaRPr/>
            </a:p>
          </p:txBody>
        </p:sp>
        <p:sp>
          <p:nvSpPr>
            <p:cNvPr id="42" name="object 42"/>
            <p:cNvSpPr/>
            <p:nvPr/>
          </p:nvSpPr>
          <p:spPr>
            <a:xfrm>
              <a:off x="6012000" y="52104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43" name="object 43"/>
            <p:cNvSpPr/>
            <p:nvPr/>
          </p:nvSpPr>
          <p:spPr>
            <a:xfrm>
              <a:off x="6012000" y="64042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44" name="object 44"/>
            <p:cNvSpPr/>
            <p:nvPr/>
          </p:nvSpPr>
          <p:spPr>
            <a:xfrm>
              <a:off x="6012000" y="5500751"/>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45" name="object 45"/>
            <p:cNvSpPr/>
            <p:nvPr/>
          </p:nvSpPr>
          <p:spPr>
            <a:xfrm>
              <a:off x="6012000" y="6694549"/>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46" name="object 46"/>
            <p:cNvSpPr/>
            <p:nvPr/>
          </p:nvSpPr>
          <p:spPr>
            <a:xfrm>
              <a:off x="6012000" y="57910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47" name="object 47"/>
            <p:cNvSpPr/>
            <p:nvPr/>
          </p:nvSpPr>
          <p:spPr>
            <a:xfrm>
              <a:off x="6012000" y="69848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48" name="object 48"/>
            <p:cNvSpPr/>
            <p:nvPr/>
          </p:nvSpPr>
          <p:spPr>
            <a:xfrm>
              <a:off x="6012000" y="6095857"/>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49" name="object 49"/>
            <p:cNvSpPr/>
            <p:nvPr/>
          </p:nvSpPr>
          <p:spPr>
            <a:xfrm>
              <a:off x="6012000" y="7289657"/>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50" name="object 50"/>
            <p:cNvSpPr/>
            <p:nvPr/>
          </p:nvSpPr>
          <p:spPr>
            <a:xfrm>
              <a:off x="461650" y="16743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51" name="object 51"/>
            <p:cNvSpPr/>
            <p:nvPr/>
          </p:nvSpPr>
          <p:spPr>
            <a:xfrm>
              <a:off x="824831" y="17458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52" name="object 52"/>
            <p:cNvSpPr/>
            <p:nvPr/>
          </p:nvSpPr>
          <p:spPr>
            <a:xfrm>
              <a:off x="1128895" y="17150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53" name="object 53"/>
            <p:cNvSpPr/>
            <p:nvPr/>
          </p:nvSpPr>
          <p:spPr>
            <a:xfrm>
              <a:off x="1134584" y="17249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54" name="object 54"/>
            <p:cNvSpPr/>
            <p:nvPr/>
          </p:nvSpPr>
          <p:spPr>
            <a:xfrm>
              <a:off x="481182" y="1704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55" name="object 55"/>
            <p:cNvSpPr/>
            <p:nvPr/>
          </p:nvSpPr>
          <p:spPr>
            <a:xfrm>
              <a:off x="490948" y="21129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56" name="object 56"/>
            <p:cNvSpPr/>
            <p:nvPr/>
          </p:nvSpPr>
          <p:spPr>
            <a:xfrm>
              <a:off x="405800" y="3065995"/>
              <a:ext cx="4514399" cy="2518789"/>
            </a:xfrm>
            <a:prstGeom prst="rect">
              <a:avLst/>
            </a:prstGeom>
            <a:blipFill>
              <a:blip r:embed="rId2" cstate="print"/>
              <a:stretch>
                <a:fillRect/>
              </a:stretch>
            </a:blipFill>
          </p:spPr>
          <p:txBody>
            <a:bodyPr wrap="square" lIns="0" tIns="0" rIns="0" bIns="0" rtlCol="0">
              <a:noAutofit/>
            </a:bodyPr>
            <a:lstStyle/>
            <a:p>
              <a:endParaRPr/>
            </a:p>
          </p:txBody>
        </p:sp>
        <p:sp>
          <p:nvSpPr>
            <p:cNvPr id="30" name="object 30"/>
            <p:cNvSpPr/>
            <p:nvPr/>
          </p:nvSpPr>
          <p:spPr>
            <a:xfrm>
              <a:off x="4095497" y="-108004"/>
              <a:ext cx="1376489" cy="1440002"/>
            </a:xfrm>
            <a:custGeom>
              <a:avLst/>
              <a:gdLst/>
              <a:ahLst/>
              <a:cxnLst/>
              <a:rect l="l" t="t" r="r" b="b"/>
              <a:pathLst>
                <a:path w="1376489" h="1440002">
                  <a:moveTo>
                    <a:pt x="1376489" y="108004"/>
                  </a:moveTo>
                  <a:lnTo>
                    <a:pt x="0" y="108004"/>
                  </a:lnTo>
                  <a:lnTo>
                    <a:pt x="0" y="324002"/>
                  </a:lnTo>
                  <a:lnTo>
                    <a:pt x="1115999" y="324002"/>
                  </a:lnTo>
                  <a:lnTo>
                    <a:pt x="1115999" y="1440002"/>
                  </a:lnTo>
                  <a:lnTo>
                    <a:pt x="1376489" y="1440002"/>
                  </a:lnTo>
                  <a:lnTo>
                    <a:pt x="1376489" y="108004"/>
                  </a:lnTo>
                  <a:close/>
                </a:path>
              </a:pathLst>
            </a:custGeom>
            <a:solidFill>
              <a:srgbClr val="AAE0F9"/>
            </a:solidFill>
          </p:spPr>
          <p:txBody>
            <a:bodyPr wrap="square" lIns="0" tIns="0" rIns="0" bIns="0" rtlCol="0">
              <a:noAutofit/>
            </a:bodyPr>
            <a:lstStyle/>
            <a:p>
              <a:endParaRPr/>
            </a:p>
          </p:txBody>
        </p:sp>
        <p:sp>
          <p:nvSpPr>
            <p:cNvPr id="31" name="object 31"/>
            <p:cNvSpPr/>
            <p:nvPr/>
          </p:nvSpPr>
          <p:spPr>
            <a:xfrm>
              <a:off x="6021550"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32" name="object 32"/>
            <p:cNvSpPr/>
            <p:nvPr/>
          </p:nvSpPr>
          <p:spPr>
            <a:xfrm>
              <a:off x="63847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33" name="object 33"/>
            <p:cNvSpPr/>
            <p:nvPr/>
          </p:nvSpPr>
          <p:spPr>
            <a:xfrm>
              <a:off x="6688795"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7" y="103950"/>
                  </a:lnTo>
                  <a:lnTo>
                    <a:pt x="8127" y="352489"/>
                  </a:lnTo>
                  <a:lnTo>
                    <a:pt x="11391" y="397968"/>
                  </a:lnTo>
                </a:path>
              </a:pathLst>
            </a:custGeom>
            <a:ln w="12699">
              <a:solidFill>
                <a:srgbClr val="939597"/>
              </a:solidFill>
            </a:ln>
          </p:spPr>
          <p:txBody>
            <a:bodyPr wrap="square" lIns="0" tIns="0" rIns="0" bIns="0" rtlCol="0">
              <a:noAutofit/>
            </a:bodyPr>
            <a:lstStyle/>
            <a:p>
              <a:endParaRPr/>
            </a:p>
          </p:txBody>
        </p:sp>
        <p:sp>
          <p:nvSpPr>
            <p:cNvPr id="34" name="object 34"/>
            <p:cNvSpPr/>
            <p:nvPr/>
          </p:nvSpPr>
          <p:spPr>
            <a:xfrm>
              <a:off x="66944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35" name="object 35"/>
            <p:cNvSpPr/>
            <p:nvPr/>
          </p:nvSpPr>
          <p:spPr>
            <a:xfrm>
              <a:off x="60410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36" name="object 36"/>
            <p:cNvSpPr/>
            <p:nvPr/>
          </p:nvSpPr>
          <p:spPr>
            <a:xfrm>
              <a:off x="60508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37" name="object 37"/>
            <p:cNvSpPr/>
            <p:nvPr/>
          </p:nvSpPr>
          <p:spPr>
            <a:xfrm>
              <a:off x="5473804" y="-8"/>
              <a:ext cx="1376502" cy="1332001"/>
            </a:xfrm>
            <a:custGeom>
              <a:avLst/>
              <a:gdLst/>
              <a:ahLst/>
              <a:cxnLst/>
              <a:rect l="l" t="t" r="r" b="b"/>
              <a:pathLst>
                <a:path w="1376502" h="1332001">
                  <a:moveTo>
                    <a:pt x="260515" y="216001"/>
                  </a:moveTo>
                  <a:lnTo>
                    <a:pt x="1376502" y="216001"/>
                  </a:lnTo>
                  <a:lnTo>
                    <a:pt x="1376502" y="8"/>
                  </a:lnTo>
                  <a:lnTo>
                    <a:pt x="0" y="8"/>
                  </a:lnTo>
                  <a:lnTo>
                    <a:pt x="25" y="1332001"/>
                  </a:lnTo>
                  <a:lnTo>
                    <a:pt x="260515" y="1332001"/>
                  </a:lnTo>
                  <a:lnTo>
                    <a:pt x="260515" y="216001"/>
                  </a:lnTo>
                  <a:close/>
                </a:path>
              </a:pathLst>
            </a:custGeom>
            <a:solidFill>
              <a:srgbClr val="43C7F4"/>
            </a:solidFill>
          </p:spPr>
          <p:txBody>
            <a:bodyPr wrap="square" lIns="0" tIns="0" rIns="0" bIns="0" rtlCol="0">
              <a:noAutofit/>
            </a:bodyPr>
            <a:lstStyle/>
            <a:p>
              <a:endParaRPr/>
            </a:p>
          </p:txBody>
        </p:sp>
        <p:sp>
          <p:nvSpPr>
            <p:cNvPr id="28" name="object 28"/>
            <p:cNvSpPr/>
            <p:nvPr/>
          </p:nvSpPr>
          <p:spPr>
            <a:xfrm>
              <a:off x="999502" y="282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3C7F4"/>
            </a:solidFill>
          </p:spPr>
          <p:txBody>
            <a:bodyPr wrap="square" lIns="0" tIns="0" rIns="0" bIns="0" rtlCol="0">
              <a:noAutofit/>
            </a:bodyPr>
            <a:lstStyle/>
            <a:p>
              <a:endParaRPr/>
            </a:p>
          </p:txBody>
        </p:sp>
        <p:sp>
          <p:nvSpPr>
            <p:cNvPr id="27" name="object 27"/>
            <p:cNvSpPr txBox="1"/>
            <p:nvPr/>
          </p:nvSpPr>
          <p:spPr>
            <a:xfrm>
              <a:off x="1168100" y="263579"/>
              <a:ext cx="1376488" cy="182686"/>
            </a:xfrm>
            <a:prstGeom prst="rect">
              <a:avLst/>
            </a:prstGeom>
          </p:spPr>
          <p:txBody>
            <a:bodyPr wrap="square" lIns="0" tIns="7239" rIns="0" bIns="0" rtlCol="0">
              <a:noAutofit/>
            </a:bodyPr>
            <a:lstStyle/>
            <a:p>
              <a:pPr marL="12700">
                <a:lnSpc>
                  <a:spcPts val="1140"/>
                </a:lnSpc>
              </a:pPr>
              <a:r>
                <a:rPr lang="es-ES" sz="1000" dirty="0">
                  <a:solidFill>
                    <a:srgbClr val="00ADEF"/>
                  </a:solidFill>
                  <a:latin typeface="Malgun Gothic"/>
                  <a:cs typeface="Malgun Gothic"/>
                </a:rPr>
                <a:t>Práctica de la piedad</a:t>
              </a:r>
              <a:endParaRPr lang="es-ES" sz="1000" dirty="0">
                <a:latin typeface="Malgun Gothic"/>
                <a:cs typeface="Malgun Gothic"/>
              </a:endParaRPr>
            </a:p>
          </p:txBody>
        </p:sp>
        <p:sp>
          <p:nvSpPr>
            <p:cNvPr id="26" name="object 26"/>
            <p:cNvSpPr txBox="1"/>
            <p:nvPr/>
          </p:nvSpPr>
          <p:spPr>
            <a:xfrm>
              <a:off x="1142700" y="560717"/>
              <a:ext cx="3196437" cy="690369"/>
            </a:xfrm>
            <a:prstGeom prst="rect">
              <a:avLst/>
            </a:prstGeom>
          </p:spPr>
          <p:txBody>
            <a:bodyPr wrap="square" lIns="0" tIns="15843" rIns="0" bIns="0" rtlCol="0">
              <a:noAutofit/>
            </a:bodyPr>
            <a:lstStyle/>
            <a:p>
              <a:pPr marL="12700" marR="17145" algn="just">
                <a:lnSpc>
                  <a:spcPts val="2495"/>
                </a:lnSpc>
              </a:pPr>
              <a:r>
                <a:rPr lang="es-ES" sz="2400" dirty="0">
                  <a:latin typeface="Times New Roman" panose="02020603050405020304" pitchFamily="18" charset="0"/>
                  <a:cs typeface="Times New Roman" panose="02020603050405020304" pitchFamily="18" charset="0"/>
                </a:rPr>
                <a:t>¡Despide a la pereza!</a:t>
              </a:r>
            </a:p>
            <a:p>
              <a:pPr marL="25400" marR="17145" algn="just">
                <a:lnSpc>
                  <a:spcPct val="143312"/>
                </a:lnSpc>
                <a:spcBef>
                  <a:spcPts val="125"/>
                </a:spcBef>
              </a:pPr>
              <a:r>
                <a:rPr lang="es-ES" sz="900" dirty="0">
                  <a:latin typeface="Malgun Gothic"/>
                  <a:cs typeface="Malgun Gothic"/>
                </a:rPr>
                <a:t>Pr 6:6~11, Pr 26:13~16</a:t>
              </a:r>
            </a:p>
            <a:p>
              <a:pPr marL="25400" algn="just">
                <a:lnSpc>
                  <a:spcPts val="1080"/>
                </a:lnSpc>
                <a:spcBef>
                  <a:spcPts val="54"/>
                </a:spcBef>
              </a:pPr>
              <a:r>
                <a:rPr lang="it-IT" sz="900" dirty="0">
                  <a:latin typeface="Malgun Gothic"/>
                  <a:cs typeface="Malgun Gothic"/>
                </a:rPr>
                <a:t>Himnario 228</a:t>
              </a:r>
              <a:r>
                <a:rPr sz="900" dirty="0">
                  <a:latin typeface="Malgun Gothic"/>
                  <a:cs typeface="Malgun Gothic"/>
                </a:rPr>
                <a:t> (</a:t>
              </a:r>
              <a:r>
                <a:rPr lang="it-IT" sz="900" dirty="0">
                  <a:latin typeface="Malgun Gothic"/>
                  <a:cs typeface="Malgun Gothic"/>
                </a:rPr>
                <a:t>Pronto la noche viene</a:t>
              </a:r>
              <a:r>
                <a:rPr sz="900" dirty="0">
                  <a:latin typeface="Malgun Gothic"/>
                  <a:cs typeface="Malgun Gothic"/>
                </a:rPr>
                <a:t>)</a:t>
              </a:r>
            </a:p>
          </p:txBody>
        </p:sp>
        <p:sp>
          <p:nvSpPr>
            <p:cNvPr id="24" name="object 24"/>
            <p:cNvSpPr txBox="1"/>
            <p:nvPr/>
          </p:nvSpPr>
          <p:spPr>
            <a:xfrm>
              <a:off x="6008286" y="1250090"/>
              <a:ext cx="4516246" cy="1473466"/>
            </a:xfrm>
            <a:prstGeom prst="rect">
              <a:avLst/>
            </a:prstGeom>
          </p:spPr>
          <p:txBody>
            <a:bodyPr wrap="square" lIns="0" tIns="6604" rIns="0" bIns="0" rtlCol="0">
              <a:noAutofit/>
            </a:bodyPr>
            <a:lstStyle/>
            <a:p>
              <a:pPr marR="17784" indent="120650" algn="just">
                <a:lnSpc>
                  <a:spcPts val="1200"/>
                </a:lnSpc>
              </a:pPr>
              <a:r>
                <a:rPr lang="es-ES" sz="900" dirty="0">
                  <a:latin typeface="Malgun Gothic"/>
                  <a:cs typeface="Malgun Gothic"/>
                </a:rPr>
                <a:t>La pereza es saber qué hacer, pero lo retrasa para después. Por ejemplo, si sabes cómo vivir como cristiano, y sabes que tienes que evangelizar a las almas de tu alrededor, pero lo retrasas, eso es la pereza. Cualquiera en el mundo que ni siquiera sepa que hay un Dios será un necio. Por otro lado, si hay un cristiano que no hace la voluntad del Señor, que conoce todos los hechos y el Evangelio, e incluso sabe que se acerca la Segunda Venida del Señor, será un perezoso. Cuando Jesús reunió a los siervos salvos y los alabó y reprendió, la palabra representativa de reproche fue "Siervo malo y negligente". La incapacidad de los cristianos para discernir adecuadamente la voluntad de Dios y la pereza de retrasar hacer las cosas aun sabiendolo, son pecados típicos que el Señor reprochará.</a:t>
              </a:r>
            </a:p>
          </p:txBody>
        </p:sp>
        <p:sp>
          <p:nvSpPr>
            <p:cNvPr id="22" name="object 22"/>
            <p:cNvSpPr txBox="1"/>
            <p:nvPr/>
          </p:nvSpPr>
          <p:spPr>
            <a:xfrm>
              <a:off x="1286159" y="1638300"/>
              <a:ext cx="3494633" cy="139700"/>
            </a:xfrm>
            <a:prstGeom prst="rect">
              <a:avLst/>
            </a:prstGeom>
          </p:spPr>
          <p:txBody>
            <a:bodyPr wrap="square" lIns="0" tIns="6635" rIns="0" bIns="0" rtlCol="0">
              <a:noAutofit/>
            </a:bodyPr>
            <a:lstStyle/>
            <a:p>
              <a:pPr marL="12700" algn="just"/>
              <a:r>
                <a:rPr sz="900" dirty="0">
                  <a:latin typeface="Malgun Gothic"/>
                  <a:cs typeface="Malgun Gothic"/>
                </a:rPr>
                <a:t>1. </a:t>
              </a:r>
              <a:r>
                <a:rPr lang="es-ES" sz="900" dirty="0">
                  <a:latin typeface="Malgun Gothic"/>
                  <a:cs typeface="Malgun Gothic"/>
                </a:rPr>
                <a:t>Como cristianos hemos de saber que estar acostumbrado a la pereza es un pecado para reprochar.</a:t>
              </a:r>
            </a:p>
          </p:txBody>
        </p:sp>
        <p:sp>
          <p:nvSpPr>
            <p:cNvPr id="19" name="object 19"/>
            <p:cNvSpPr txBox="1"/>
            <p:nvPr/>
          </p:nvSpPr>
          <p:spPr>
            <a:xfrm>
              <a:off x="1286159" y="1955800"/>
              <a:ext cx="3494633" cy="139700"/>
            </a:xfrm>
            <a:prstGeom prst="rect">
              <a:avLst/>
            </a:prstGeom>
          </p:spPr>
          <p:txBody>
            <a:bodyPr wrap="square" lIns="0" tIns="6635" rIns="0" bIns="0" rtlCol="0">
              <a:noAutofit/>
            </a:bodyPr>
            <a:lstStyle/>
            <a:p>
              <a:pPr marL="12700" algn="just"/>
              <a:r>
                <a:rPr sz="900" dirty="0">
                  <a:latin typeface="Malgun Gothic"/>
                  <a:cs typeface="Malgun Gothic"/>
                </a:rPr>
                <a:t>2. </a:t>
              </a:r>
              <a:r>
                <a:rPr lang="es-ES" sz="900" dirty="0">
                  <a:latin typeface="Malgun Gothic"/>
                  <a:cs typeface="Malgun Gothic"/>
                </a:rPr>
                <a:t>Despedirse de la pereza y practicar la voluntad de Dios con fidelidad y diligencia.</a:t>
              </a:r>
            </a:p>
          </p:txBody>
        </p:sp>
        <p:sp>
          <p:nvSpPr>
            <p:cNvPr id="18" name="object 18"/>
            <p:cNvSpPr txBox="1"/>
            <p:nvPr/>
          </p:nvSpPr>
          <p:spPr>
            <a:xfrm>
              <a:off x="6008286" y="3027092"/>
              <a:ext cx="4516223" cy="1411192"/>
            </a:xfrm>
            <a:prstGeom prst="rect">
              <a:avLst/>
            </a:prstGeom>
          </p:spPr>
          <p:txBody>
            <a:bodyPr wrap="square" lIns="0" tIns="6604" rIns="0" bIns="0" rtlCol="0">
              <a:noAutofit/>
            </a:bodyPr>
            <a:lstStyle/>
            <a:p>
              <a:pPr marR="616" indent="120650" algn="just">
                <a:lnSpc>
                  <a:spcPts val="1200"/>
                </a:lnSpc>
              </a:pPr>
              <a:r>
                <a:rPr lang="es-ES" sz="900" dirty="0">
                  <a:latin typeface="Malgun Gothic"/>
                  <a:cs typeface="Malgun Gothic"/>
                </a:rPr>
                <a:t>Comúnmente los perezosos siempre tienen una razón para todo. Pero si confías en Dios, todas las razones serán solo excusas. En particular, predicar el Evangelio es solo el trabajo de decir el hecho de que Jesús ha hecho todo, y retrasar hacer esto es solo una excusa. El Señor ha prometido claramente: "Cree en el Señor Jesucristo, y serás salvo, tú y tu casa.“ Aun así, si sigo posponiendo la predicación del evangelio, estoy enfermo de la pereza. Los cristianos son los que están a cargo de la obra de Dios. Por tanto, es digno pensar que hoy es el último día y vivir con diligencia y fidelidad según la voluntad del Señor. Entonces, cuando el Señor venga, debemos ser alabados como "Bien, buen siervo y fiel". Ahora es el momento de decirle adiós a la pereza.</a:t>
              </a:r>
            </a:p>
          </p:txBody>
        </p:sp>
        <p:sp>
          <p:nvSpPr>
            <p:cNvPr id="17" name="object 17"/>
            <p:cNvSpPr txBox="1"/>
            <p:nvPr/>
          </p:nvSpPr>
          <p:spPr>
            <a:xfrm>
              <a:off x="6042498" y="4758270"/>
              <a:ext cx="1488601" cy="197630"/>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13" name="object 13"/>
            <p:cNvSpPr txBox="1"/>
            <p:nvPr/>
          </p:nvSpPr>
          <p:spPr>
            <a:xfrm>
              <a:off x="188400" y="7604996"/>
              <a:ext cx="171449"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46</a:t>
              </a:r>
              <a:endParaRPr sz="1000">
                <a:latin typeface="Times New Roman"/>
                <a:cs typeface="Times New Roman"/>
              </a:endParaRPr>
            </a:p>
          </p:txBody>
        </p:sp>
        <p:sp>
          <p:nvSpPr>
            <p:cNvPr id="12" name="object 12"/>
            <p:cNvSpPr txBox="1"/>
            <p:nvPr/>
          </p:nvSpPr>
          <p:spPr>
            <a:xfrm>
              <a:off x="10584493" y="7604996"/>
              <a:ext cx="171450"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47</a:t>
              </a:r>
              <a:endParaRPr sz="1000">
                <a:latin typeface="Times New Roman"/>
                <a:cs typeface="Times New Roman"/>
              </a:endParaRPr>
            </a:p>
          </p:txBody>
        </p:sp>
        <p:sp>
          <p:nvSpPr>
            <p:cNvPr id="10" name="object 10"/>
            <p:cNvSpPr txBox="1"/>
            <p:nvPr/>
          </p:nvSpPr>
          <p:spPr>
            <a:xfrm>
              <a:off x="999502" y="282702"/>
              <a:ext cx="71996" cy="971994"/>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6012000" y="5070750"/>
              <a:ext cx="4463999"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6012000" y="5361051"/>
              <a:ext cx="4463999"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6012000" y="5651350"/>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6012000" y="5956157"/>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012000" y="6264550"/>
              <a:ext cx="4463999" cy="152399"/>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012000" y="6554849"/>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012000" y="6845150"/>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012000" y="7149957"/>
              <a:ext cx="4463999" cy="152400"/>
            </a:xfrm>
            <a:prstGeom prst="rect">
              <a:avLst/>
            </a:prstGeom>
          </p:spPr>
          <p:txBody>
            <a:bodyPr wrap="square" lIns="0" tIns="0" rIns="0" bIns="0" rtlCol="0">
              <a:noAutofit/>
            </a:bodyPr>
            <a:lstStyle/>
            <a:p>
              <a:pPr marL="25400">
                <a:lnSpc>
                  <a:spcPts val="1000"/>
                </a:lnSpc>
              </a:pPr>
              <a:endParaRPr sz="1000"/>
            </a:p>
          </p:txBody>
        </p:sp>
        <p:sp>
          <p:nvSpPr>
            <p:cNvPr id="61" name="object 11">
              <a:extLst>
                <a:ext uri="{FF2B5EF4-FFF2-40B4-BE49-F238E27FC236}">
                  <a16:creationId xmlns:a16="http://schemas.microsoft.com/office/drawing/2014/main" id="{E9C32C75-4D28-43F0-BA14-2BEFAFB53D1E}"/>
                </a:ext>
              </a:extLst>
            </p:cNvPr>
            <p:cNvSpPr txBox="1"/>
            <p:nvPr/>
          </p:nvSpPr>
          <p:spPr>
            <a:xfrm>
              <a:off x="477710" y="446265"/>
              <a:ext cx="512839" cy="667511"/>
            </a:xfrm>
            <a:prstGeom prst="rect">
              <a:avLst/>
            </a:prstGeom>
          </p:spPr>
          <p:txBody>
            <a:bodyPr wrap="square" lIns="0" tIns="33369" rIns="0" bIns="0" rtlCol="0">
              <a:noAutofit/>
            </a:bodyPr>
            <a:lstStyle/>
            <a:p>
              <a:pPr>
                <a:lnSpc>
                  <a:spcPts val="5255"/>
                </a:lnSpc>
              </a:pPr>
              <a:r>
                <a:rPr sz="6600" b="1" dirty="0">
                  <a:latin typeface="Times New Roman"/>
                  <a:cs typeface="Times New Roman"/>
                </a:rPr>
                <a:t>5</a:t>
              </a:r>
              <a:endParaRPr sz="6600" dirty="0">
                <a:latin typeface="Times New Roman"/>
                <a:cs typeface="Times New Roman"/>
              </a:endParaRPr>
            </a:p>
          </p:txBody>
        </p:sp>
        <p:sp>
          <p:nvSpPr>
            <p:cNvPr id="64" name="object 16">
              <a:extLst>
                <a:ext uri="{FF2B5EF4-FFF2-40B4-BE49-F238E27FC236}">
                  <a16:creationId xmlns:a16="http://schemas.microsoft.com/office/drawing/2014/main" id="{95932E7D-4BFA-4F82-9B50-E249BFBF6C9E}"/>
                </a:ext>
              </a:extLst>
            </p:cNvPr>
            <p:cNvSpPr txBox="1"/>
            <p:nvPr/>
          </p:nvSpPr>
          <p:spPr>
            <a:xfrm>
              <a:off x="531815" y="1485018"/>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65" name="object 11">
              <a:extLst>
                <a:ext uri="{FF2B5EF4-FFF2-40B4-BE49-F238E27FC236}">
                  <a16:creationId xmlns:a16="http://schemas.microsoft.com/office/drawing/2014/main" id="{871E85BA-7C1B-4F98-969A-CA829093CEBF}"/>
                </a:ext>
              </a:extLst>
            </p:cNvPr>
            <p:cNvSpPr txBox="1"/>
            <p:nvPr/>
          </p:nvSpPr>
          <p:spPr>
            <a:xfrm>
              <a:off x="515282" y="1714500"/>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sp>
          <p:nvSpPr>
            <p:cNvPr id="66" name="object 11">
              <a:extLst>
                <a:ext uri="{FF2B5EF4-FFF2-40B4-BE49-F238E27FC236}">
                  <a16:creationId xmlns:a16="http://schemas.microsoft.com/office/drawing/2014/main" id="{00098465-6057-4BD3-B330-DBB0540F2260}"/>
                </a:ext>
              </a:extLst>
            </p:cNvPr>
            <p:cNvSpPr txBox="1"/>
            <p:nvPr/>
          </p:nvSpPr>
          <p:spPr>
            <a:xfrm>
              <a:off x="6070367" y="520700"/>
              <a:ext cx="2222733"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pic>
          <p:nvPicPr>
            <p:cNvPr id="69" name="그림 68">
              <a:extLst>
                <a:ext uri="{FF2B5EF4-FFF2-40B4-BE49-F238E27FC236}">
                  <a16:creationId xmlns:a16="http://schemas.microsoft.com/office/drawing/2014/main" id="{D0458E05-BE63-4B89-9A5D-387089ABEB73}"/>
                </a:ext>
              </a:extLst>
            </p:cNvPr>
            <p:cNvPicPr>
              <a:picLocks noChangeAspect="1"/>
            </p:cNvPicPr>
            <p:nvPr/>
          </p:nvPicPr>
          <p:blipFill>
            <a:blip r:embed="rId3"/>
            <a:stretch>
              <a:fillRect/>
            </a:stretch>
          </p:blipFill>
          <p:spPr>
            <a:xfrm>
              <a:off x="405800" y="6197645"/>
              <a:ext cx="4610700" cy="1037591"/>
            </a:xfrm>
            <a:prstGeom prst="rect">
              <a:avLst/>
            </a:prstGeom>
          </p:spPr>
        </p:pic>
        <p:sp>
          <p:nvSpPr>
            <p:cNvPr id="70" name="직사각형 69">
              <a:extLst>
                <a:ext uri="{FF2B5EF4-FFF2-40B4-BE49-F238E27FC236}">
                  <a16:creationId xmlns:a16="http://schemas.microsoft.com/office/drawing/2014/main" id="{DFEF015E-D3D8-45F9-A0DD-C89E672EB6E6}"/>
                </a:ext>
              </a:extLst>
            </p:cNvPr>
            <p:cNvSpPr/>
            <p:nvPr/>
          </p:nvSpPr>
          <p:spPr>
            <a:xfrm>
              <a:off x="3721100" y="3735522"/>
              <a:ext cx="152400" cy="1887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직사각형 70">
              <a:extLst>
                <a:ext uri="{FF2B5EF4-FFF2-40B4-BE49-F238E27FC236}">
                  <a16:creationId xmlns:a16="http://schemas.microsoft.com/office/drawing/2014/main" id="{765E1DA4-E5BA-42D9-8437-F401EBB8C330}"/>
                </a:ext>
              </a:extLst>
            </p:cNvPr>
            <p:cNvSpPr/>
            <p:nvPr/>
          </p:nvSpPr>
          <p:spPr>
            <a:xfrm>
              <a:off x="4262937" y="3430721"/>
              <a:ext cx="152400" cy="2057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직사각형 71">
              <a:extLst>
                <a:ext uri="{FF2B5EF4-FFF2-40B4-BE49-F238E27FC236}">
                  <a16:creationId xmlns:a16="http://schemas.microsoft.com/office/drawing/2014/main" id="{4FA4498B-C77A-4BBD-B93F-A009A9E7D58C}"/>
                </a:ext>
              </a:extLst>
            </p:cNvPr>
            <p:cNvSpPr/>
            <p:nvPr/>
          </p:nvSpPr>
          <p:spPr>
            <a:xfrm rot="20270890">
              <a:off x="3749832" y="3883397"/>
              <a:ext cx="91452" cy="1887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직사각형 72">
              <a:extLst>
                <a:ext uri="{FF2B5EF4-FFF2-40B4-BE49-F238E27FC236}">
                  <a16:creationId xmlns:a16="http://schemas.microsoft.com/office/drawing/2014/main" id="{F58CA3F7-6E4F-42F2-9FA5-953137CE2A44}"/>
                </a:ext>
              </a:extLst>
            </p:cNvPr>
            <p:cNvSpPr/>
            <p:nvPr/>
          </p:nvSpPr>
          <p:spPr>
            <a:xfrm rot="19740728">
              <a:off x="3801775" y="4024664"/>
              <a:ext cx="89694" cy="1887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직사각형 73">
              <a:extLst>
                <a:ext uri="{FF2B5EF4-FFF2-40B4-BE49-F238E27FC236}">
                  <a16:creationId xmlns:a16="http://schemas.microsoft.com/office/drawing/2014/main" id="{9B7D9A69-7539-40AE-8A2D-E3719CFCC308}"/>
                </a:ext>
              </a:extLst>
            </p:cNvPr>
            <p:cNvSpPr/>
            <p:nvPr/>
          </p:nvSpPr>
          <p:spPr>
            <a:xfrm>
              <a:off x="4262937" y="3636481"/>
              <a:ext cx="117418" cy="34774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직사각형 74">
              <a:extLst>
                <a:ext uri="{FF2B5EF4-FFF2-40B4-BE49-F238E27FC236}">
                  <a16:creationId xmlns:a16="http://schemas.microsoft.com/office/drawing/2014/main" id="{9A201307-8DD2-4AC3-8577-02B288DE91BF}"/>
                </a:ext>
              </a:extLst>
            </p:cNvPr>
            <p:cNvSpPr/>
            <p:nvPr/>
          </p:nvSpPr>
          <p:spPr>
            <a:xfrm>
              <a:off x="4235815" y="3866528"/>
              <a:ext cx="152400" cy="1887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6" name="TextBox 75">
              <a:extLst>
                <a:ext uri="{FF2B5EF4-FFF2-40B4-BE49-F238E27FC236}">
                  <a16:creationId xmlns:a16="http://schemas.microsoft.com/office/drawing/2014/main" id="{496E901F-7A5E-462C-BF0C-92C0BFF84AC7}"/>
                </a:ext>
              </a:extLst>
            </p:cNvPr>
            <p:cNvSpPr txBox="1"/>
            <p:nvPr/>
          </p:nvSpPr>
          <p:spPr>
            <a:xfrm rot="20599652">
              <a:off x="3763072" y="3700786"/>
              <a:ext cx="125266" cy="553998"/>
            </a:xfrm>
            <a:prstGeom prst="rect">
              <a:avLst/>
            </a:prstGeom>
            <a:noFill/>
          </p:spPr>
          <p:txBody>
            <a:bodyPr wrap="square" rtlCol="0">
              <a:spAutoFit/>
            </a:bodyPr>
            <a:lstStyle/>
            <a:p>
              <a:r>
                <a:rPr lang="es-ES" sz="500" dirty="0"/>
                <a:t>P</a:t>
              </a:r>
            </a:p>
            <a:p>
              <a:r>
                <a:rPr lang="es-ES" sz="500" dirty="0"/>
                <a:t>E</a:t>
              </a:r>
            </a:p>
            <a:p>
              <a:r>
                <a:rPr lang="es-ES" sz="500" dirty="0"/>
                <a:t>R</a:t>
              </a:r>
            </a:p>
            <a:p>
              <a:r>
                <a:rPr lang="es-ES" sz="500" dirty="0"/>
                <a:t>E</a:t>
              </a:r>
            </a:p>
            <a:p>
              <a:r>
                <a:rPr lang="es-ES" sz="500" dirty="0"/>
                <a:t>Z</a:t>
              </a:r>
            </a:p>
            <a:p>
              <a:r>
                <a:rPr lang="es-ES" sz="500" dirty="0"/>
                <a:t>A</a:t>
              </a:r>
            </a:p>
          </p:txBody>
        </p:sp>
        <p:sp>
          <p:nvSpPr>
            <p:cNvPr id="77" name="TextBox 76">
              <a:extLst>
                <a:ext uri="{FF2B5EF4-FFF2-40B4-BE49-F238E27FC236}">
                  <a16:creationId xmlns:a16="http://schemas.microsoft.com/office/drawing/2014/main" id="{2897BE7E-007F-40E3-A598-2A8D91E502E7}"/>
                </a:ext>
              </a:extLst>
            </p:cNvPr>
            <p:cNvSpPr txBox="1"/>
            <p:nvPr/>
          </p:nvSpPr>
          <p:spPr>
            <a:xfrm rot="399156">
              <a:off x="4249965" y="3396674"/>
              <a:ext cx="125266" cy="553998"/>
            </a:xfrm>
            <a:prstGeom prst="rect">
              <a:avLst/>
            </a:prstGeom>
            <a:noFill/>
          </p:spPr>
          <p:txBody>
            <a:bodyPr wrap="square" rtlCol="0">
              <a:spAutoFit/>
            </a:bodyPr>
            <a:lstStyle/>
            <a:p>
              <a:r>
                <a:rPr lang="es-ES" sz="500" dirty="0"/>
                <a:t>P</a:t>
              </a:r>
            </a:p>
            <a:p>
              <a:r>
                <a:rPr lang="es-ES" sz="500" dirty="0"/>
                <a:t>E</a:t>
              </a:r>
            </a:p>
            <a:p>
              <a:r>
                <a:rPr lang="es-ES" sz="500" dirty="0"/>
                <a:t>R</a:t>
              </a:r>
            </a:p>
            <a:p>
              <a:r>
                <a:rPr lang="es-ES" sz="500" dirty="0"/>
                <a:t>E</a:t>
              </a:r>
            </a:p>
            <a:p>
              <a:r>
                <a:rPr lang="es-ES" sz="500" dirty="0"/>
                <a:t>Z</a:t>
              </a:r>
            </a:p>
            <a:p>
              <a:r>
                <a:rPr lang="es-ES" sz="500" dirty="0"/>
                <a:t>A</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그룹 33">
            <a:extLst>
              <a:ext uri="{FF2B5EF4-FFF2-40B4-BE49-F238E27FC236}">
                <a16:creationId xmlns:a16="http://schemas.microsoft.com/office/drawing/2014/main" id="{1867A851-065A-4CE6-847C-4A9866D68B7E}"/>
              </a:ext>
            </a:extLst>
          </p:cNvPr>
          <p:cNvGrpSpPr/>
          <p:nvPr/>
        </p:nvGrpSpPr>
        <p:grpSpPr>
          <a:xfrm>
            <a:off x="188400" y="467055"/>
            <a:ext cx="10567543" cy="7290341"/>
            <a:chOff x="188400" y="467055"/>
            <a:chExt cx="10567543" cy="7290341"/>
          </a:xfrm>
        </p:grpSpPr>
        <p:sp>
          <p:nvSpPr>
            <p:cNvPr id="101" name="object 101"/>
            <p:cNvSpPr/>
            <p:nvPr/>
          </p:nvSpPr>
          <p:spPr>
            <a:xfrm>
              <a:off x="4653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02" name="object 102"/>
            <p:cNvSpPr/>
            <p:nvPr/>
          </p:nvSpPr>
          <p:spPr>
            <a:xfrm>
              <a:off x="8285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103" name="object 103"/>
            <p:cNvSpPr/>
            <p:nvPr/>
          </p:nvSpPr>
          <p:spPr>
            <a:xfrm>
              <a:off x="11325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104" name="object 104"/>
            <p:cNvSpPr/>
            <p:nvPr/>
          </p:nvSpPr>
          <p:spPr>
            <a:xfrm>
              <a:off x="11382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105" name="object 105"/>
            <p:cNvSpPr/>
            <p:nvPr/>
          </p:nvSpPr>
          <p:spPr>
            <a:xfrm>
              <a:off x="4848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106" name="object 106"/>
            <p:cNvSpPr/>
            <p:nvPr/>
          </p:nvSpPr>
          <p:spPr>
            <a:xfrm>
              <a:off x="4946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95" name="object 95"/>
            <p:cNvSpPr/>
            <p:nvPr/>
          </p:nvSpPr>
          <p:spPr>
            <a:xfrm>
              <a:off x="465350" y="36525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96" name="object 96"/>
            <p:cNvSpPr/>
            <p:nvPr/>
          </p:nvSpPr>
          <p:spPr>
            <a:xfrm>
              <a:off x="828532" y="37240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97" name="object 97"/>
            <p:cNvSpPr/>
            <p:nvPr/>
          </p:nvSpPr>
          <p:spPr>
            <a:xfrm>
              <a:off x="1132596" y="36932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98" name="object 98"/>
            <p:cNvSpPr/>
            <p:nvPr/>
          </p:nvSpPr>
          <p:spPr>
            <a:xfrm>
              <a:off x="1138285" y="3703189"/>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99" name="object 99"/>
            <p:cNvSpPr/>
            <p:nvPr/>
          </p:nvSpPr>
          <p:spPr>
            <a:xfrm>
              <a:off x="484883" y="36831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100" name="object 100"/>
            <p:cNvSpPr/>
            <p:nvPr/>
          </p:nvSpPr>
          <p:spPr>
            <a:xfrm>
              <a:off x="494649" y="40911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93" name="object 93"/>
            <p:cNvSpPr/>
            <p:nvPr/>
          </p:nvSpPr>
          <p:spPr>
            <a:xfrm>
              <a:off x="6017294" y="33690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94" name="object 94"/>
            <p:cNvSpPr/>
            <p:nvPr/>
          </p:nvSpPr>
          <p:spPr>
            <a:xfrm>
              <a:off x="6054835" y="34066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91" name="object 91"/>
            <p:cNvSpPr/>
            <p:nvPr/>
          </p:nvSpPr>
          <p:spPr>
            <a:xfrm>
              <a:off x="6017294" y="9913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92" name="object 92"/>
            <p:cNvSpPr/>
            <p:nvPr/>
          </p:nvSpPr>
          <p:spPr>
            <a:xfrm>
              <a:off x="6054835" y="10289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89" name="object 89"/>
            <p:cNvSpPr/>
            <p:nvPr/>
          </p:nvSpPr>
          <p:spPr>
            <a:xfrm>
              <a:off x="449995" y="43645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90" name="object 90"/>
            <p:cNvSpPr/>
            <p:nvPr/>
          </p:nvSpPr>
          <p:spPr>
            <a:xfrm>
              <a:off x="487536" y="44021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87" name="object 87"/>
            <p:cNvSpPr/>
            <p:nvPr/>
          </p:nvSpPr>
          <p:spPr>
            <a:xfrm>
              <a:off x="449995" y="5802345"/>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88" name="object 88"/>
            <p:cNvSpPr/>
            <p:nvPr/>
          </p:nvSpPr>
          <p:spPr>
            <a:xfrm>
              <a:off x="487536" y="5839886"/>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85" name="object 85"/>
            <p:cNvSpPr/>
            <p:nvPr/>
          </p:nvSpPr>
          <p:spPr>
            <a:xfrm>
              <a:off x="446394" y="22849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86" name="object 86"/>
            <p:cNvSpPr/>
            <p:nvPr/>
          </p:nvSpPr>
          <p:spPr>
            <a:xfrm>
              <a:off x="483936" y="23225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83" name="object 83"/>
            <p:cNvSpPr/>
            <p:nvPr/>
          </p:nvSpPr>
          <p:spPr>
            <a:xfrm>
              <a:off x="446394" y="27488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84" name="object 84"/>
            <p:cNvSpPr/>
            <p:nvPr/>
          </p:nvSpPr>
          <p:spPr>
            <a:xfrm>
              <a:off x="483936" y="27864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67" name="object 67"/>
            <p:cNvSpPr/>
            <p:nvPr/>
          </p:nvSpPr>
          <p:spPr>
            <a:xfrm>
              <a:off x="369253" y="1055980"/>
              <a:ext cx="108292" cy="117030"/>
            </a:xfrm>
            <a:custGeom>
              <a:avLst/>
              <a:gdLst/>
              <a:ahLst/>
              <a:cxnLst/>
              <a:rect l="l" t="t" r="r" b="b"/>
              <a:pathLst>
                <a:path w="108292" h="117030">
                  <a:moveTo>
                    <a:pt x="108292" y="0"/>
                  </a:moveTo>
                  <a:lnTo>
                    <a:pt x="95442" y="4228"/>
                  </a:lnTo>
                  <a:lnTo>
                    <a:pt x="83124" y="9537"/>
                  </a:lnTo>
                  <a:lnTo>
                    <a:pt x="71395" y="15870"/>
                  </a:lnTo>
                  <a:lnTo>
                    <a:pt x="60311" y="23171"/>
                  </a:lnTo>
                  <a:lnTo>
                    <a:pt x="49929" y="31383"/>
                  </a:lnTo>
                  <a:lnTo>
                    <a:pt x="40305" y="40449"/>
                  </a:lnTo>
                  <a:lnTo>
                    <a:pt x="31497" y="50313"/>
                  </a:lnTo>
                  <a:lnTo>
                    <a:pt x="23560" y="60917"/>
                  </a:lnTo>
                  <a:lnTo>
                    <a:pt x="16552" y="72206"/>
                  </a:lnTo>
                  <a:lnTo>
                    <a:pt x="10528" y="84123"/>
                  </a:lnTo>
                  <a:lnTo>
                    <a:pt x="5545" y="96611"/>
                  </a:lnTo>
                  <a:lnTo>
                    <a:pt x="1661" y="109614"/>
                  </a:lnTo>
                  <a:lnTo>
                    <a:pt x="0" y="117030"/>
                  </a:lnTo>
                </a:path>
              </a:pathLst>
            </a:custGeom>
            <a:ln w="12700">
              <a:solidFill>
                <a:srgbClr val="00C0F3"/>
              </a:solidFill>
              <a:prstDash val="dash"/>
            </a:ln>
          </p:spPr>
          <p:txBody>
            <a:bodyPr wrap="square" lIns="0" tIns="0" rIns="0" bIns="0" rtlCol="0">
              <a:noAutofit/>
            </a:bodyPr>
            <a:lstStyle/>
            <a:p>
              <a:endParaRPr/>
            </a:p>
          </p:txBody>
        </p:sp>
        <p:sp>
          <p:nvSpPr>
            <p:cNvPr id="68" name="object 68"/>
            <p:cNvSpPr/>
            <p:nvPr/>
          </p:nvSpPr>
          <p:spPr>
            <a:xfrm>
              <a:off x="366350" y="1245522"/>
              <a:ext cx="0" cy="723087"/>
            </a:xfrm>
            <a:custGeom>
              <a:avLst/>
              <a:gdLst/>
              <a:ahLst/>
              <a:cxnLst/>
              <a:rect l="l" t="t" r="r" b="b"/>
              <a:pathLst>
                <a:path h="723087">
                  <a:moveTo>
                    <a:pt x="0" y="0"/>
                  </a:moveTo>
                  <a:lnTo>
                    <a:pt x="0" y="723087"/>
                  </a:lnTo>
                </a:path>
              </a:pathLst>
            </a:custGeom>
            <a:ln w="12700">
              <a:solidFill>
                <a:srgbClr val="00C0F3"/>
              </a:solidFill>
              <a:prstDash val="dash"/>
            </a:ln>
          </p:spPr>
          <p:txBody>
            <a:bodyPr wrap="square" lIns="0" tIns="0" rIns="0" bIns="0" rtlCol="0">
              <a:noAutofit/>
            </a:bodyPr>
            <a:lstStyle/>
            <a:p>
              <a:endParaRPr/>
            </a:p>
          </p:txBody>
        </p:sp>
        <p:sp>
          <p:nvSpPr>
            <p:cNvPr id="69" name="object 69"/>
            <p:cNvSpPr/>
            <p:nvPr/>
          </p:nvSpPr>
          <p:spPr>
            <a:xfrm>
              <a:off x="366346" y="1184648"/>
              <a:ext cx="1066" cy="36588"/>
            </a:xfrm>
            <a:custGeom>
              <a:avLst/>
              <a:gdLst/>
              <a:ahLst/>
              <a:cxnLst/>
              <a:rect l="l" t="t" r="r" b="b"/>
              <a:pathLst>
                <a:path w="1066" h="36588">
                  <a:moveTo>
                    <a:pt x="1066" y="0"/>
                  </a:moveTo>
                  <a:lnTo>
                    <a:pt x="368" y="5930"/>
                  </a:lnTo>
                  <a:lnTo>
                    <a:pt x="0" y="11976"/>
                  </a:lnTo>
                  <a:lnTo>
                    <a:pt x="0" y="18097"/>
                  </a:lnTo>
                  <a:lnTo>
                    <a:pt x="0" y="36588"/>
                  </a:lnTo>
                </a:path>
              </a:pathLst>
            </a:custGeom>
            <a:ln w="12700">
              <a:solidFill>
                <a:srgbClr val="00C0F3"/>
              </a:solidFill>
            </a:ln>
          </p:spPr>
          <p:txBody>
            <a:bodyPr wrap="square" lIns="0" tIns="0" rIns="0" bIns="0" rtlCol="0">
              <a:noAutofit/>
            </a:bodyPr>
            <a:lstStyle/>
            <a:p>
              <a:endParaRPr/>
            </a:p>
          </p:txBody>
        </p:sp>
        <p:sp>
          <p:nvSpPr>
            <p:cNvPr id="70" name="object 70"/>
            <p:cNvSpPr/>
            <p:nvPr/>
          </p:nvSpPr>
          <p:spPr>
            <a:xfrm>
              <a:off x="371985" y="2040449"/>
              <a:ext cx="117030" cy="108292"/>
            </a:xfrm>
            <a:custGeom>
              <a:avLst/>
              <a:gdLst/>
              <a:ahLst/>
              <a:cxnLst/>
              <a:rect l="l" t="t" r="r" b="b"/>
              <a:pathLst>
                <a:path w="117030" h="108292">
                  <a:moveTo>
                    <a:pt x="0" y="0"/>
                  </a:moveTo>
                  <a:lnTo>
                    <a:pt x="4228" y="12850"/>
                  </a:lnTo>
                  <a:lnTo>
                    <a:pt x="9537" y="25168"/>
                  </a:lnTo>
                  <a:lnTo>
                    <a:pt x="15870" y="36897"/>
                  </a:lnTo>
                  <a:lnTo>
                    <a:pt x="23171" y="47981"/>
                  </a:lnTo>
                  <a:lnTo>
                    <a:pt x="31383" y="58363"/>
                  </a:lnTo>
                  <a:lnTo>
                    <a:pt x="40449" y="67987"/>
                  </a:lnTo>
                  <a:lnTo>
                    <a:pt x="50313" y="76795"/>
                  </a:lnTo>
                  <a:lnTo>
                    <a:pt x="60917" y="84732"/>
                  </a:lnTo>
                  <a:lnTo>
                    <a:pt x="72206" y="91740"/>
                  </a:lnTo>
                  <a:lnTo>
                    <a:pt x="84123" y="97764"/>
                  </a:lnTo>
                  <a:lnTo>
                    <a:pt x="96611" y="102747"/>
                  </a:lnTo>
                  <a:lnTo>
                    <a:pt x="109614" y="106631"/>
                  </a:lnTo>
                  <a:lnTo>
                    <a:pt x="117030" y="108292"/>
                  </a:lnTo>
                </a:path>
              </a:pathLst>
            </a:custGeom>
            <a:ln w="12700">
              <a:solidFill>
                <a:srgbClr val="00C0F3"/>
              </a:solidFill>
              <a:prstDash val="dash"/>
            </a:ln>
          </p:spPr>
          <p:txBody>
            <a:bodyPr wrap="square" lIns="0" tIns="0" rIns="0" bIns="0" rtlCol="0">
              <a:noAutofit/>
            </a:bodyPr>
            <a:lstStyle/>
            <a:p>
              <a:endParaRPr/>
            </a:p>
          </p:txBody>
        </p:sp>
        <p:sp>
          <p:nvSpPr>
            <p:cNvPr id="71" name="object 71"/>
            <p:cNvSpPr/>
            <p:nvPr/>
          </p:nvSpPr>
          <p:spPr>
            <a:xfrm>
              <a:off x="366346" y="1980747"/>
              <a:ext cx="1066" cy="36601"/>
            </a:xfrm>
            <a:custGeom>
              <a:avLst/>
              <a:gdLst/>
              <a:ahLst/>
              <a:cxnLst/>
              <a:rect l="l" t="t" r="r" b="b"/>
              <a:pathLst>
                <a:path w="1066" h="36601">
                  <a:moveTo>
                    <a:pt x="0" y="0"/>
                  </a:moveTo>
                  <a:lnTo>
                    <a:pt x="0" y="18503"/>
                  </a:lnTo>
                  <a:lnTo>
                    <a:pt x="0" y="24625"/>
                  </a:lnTo>
                  <a:lnTo>
                    <a:pt x="368" y="30657"/>
                  </a:lnTo>
                  <a:lnTo>
                    <a:pt x="1066" y="36601"/>
                  </a:lnTo>
                </a:path>
              </a:pathLst>
            </a:custGeom>
            <a:ln w="12699">
              <a:solidFill>
                <a:srgbClr val="00C0F3"/>
              </a:solidFill>
            </a:ln>
          </p:spPr>
          <p:txBody>
            <a:bodyPr wrap="square" lIns="0" tIns="0" rIns="0" bIns="0" rtlCol="0">
              <a:noAutofit/>
            </a:bodyPr>
            <a:lstStyle/>
            <a:p>
              <a:endParaRPr/>
            </a:p>
          </p:txBody>
        </p:sp>
        <p:sp>
          <p:nvSpPr>
            <p:cNvPr id="72" name="object 72"/>
            <p:cNvSpPr/>
            <p:nvPr/>
          </p:nvSpPr>
          <p:spPr>
            <a:xfrm>
              <a:off x="562993" y="2151645"/>
              <a:ext cx="4286643" cy="0"/>
            </a:xfrm>
            <a:custGeom>
              <a:avLst/>
              <a:gdLst/>
              <a:ahLst/>
              <a:cxnLst/>
              <a:rect l="l" t="t" r="r" b="b"/>
              <a:pathLst>
                <a:path w="4286643">
                  <a:moveTo>
                    <a:pt x="0" y="0"/>
                  </a:moveTo>
                  <a:lnTo>
                    <a:pt x="4286643" y="0"/>
                  </a:lnTo>
                </a:path>
              </a:pathLst>
            </a:custGeom>
            <a:ln w="12700">
              <a:solidFill>
                <a:srgbClr val="00C0F3"/>
              </a:solidFill>
              <a:prstDash val="dash"/>
            </a:ln>
          </p:spPr>
          <p:txBody>
            <a:bodyPr wrap="square" lIns="0" tIns="0" rIns="0" bIns="0" rtlCol="0">
              <a:noAutofit/>
            </a:bodyPr>
            <a:lstStyle/>
            <a:p>
              <a:endParaRPr/>
            </a:p>
          </p:txBody>
        </p:sp>
        <p:sp>
          <p:nvSpPr>
            <p:cNvPr id="73" name="object 73"/>
            <p:cNvSpPr/>
            <p:nvPr/>
          </p:nvSpPr>
          <p:spPr>
            <a:xfrm>
              <a:off x="500649" y="2150584"/>
              <a:ext cx="37084" cy="1066"/>
            </a:xfrm>
            <a:custGeom>
              <a:avLst/>
              <a:gdLst/>
              <a:ahLst/>
              <a:cxnLst/>
              <a:rect l="l" t="t" r="r" b="b"/>
              <a:pathLst>
                <a:path w="37084" h="1066">
                  <a:moveTo>
                    <a:pt x="0" y="0"/>
                  </a:moveTo>
                  <a:lnTo>
                    <a:pt x="5943" y="698"/>
                  </a:lnTo>
                  <a:lnTo>
                    <a:pt x="11976" y="1066"/>
                  </a:lnTo>
                  <a:lnTo>
                    <a:pt x="18097" y="1066"/>
                  </a:lnTo>
                  <a:lnTo>
                    <a:pt x="37084" y="1066"/>
                  </a:lnTo>
                </a:path>
              </a:pathLst>
            </a:custGeom>
            <a:ln w="12699">
              <a:solidFill>
                <a:srgbClr val="00C0F3"/>
              </a:solidFill>
            </a:ln>
          </p:spPr>
          <p:txBody>
            <a:bodyPr wrap="square" lIns="0" tIns="0" rIns="0" bIns="0" rtlCol="0">
              <a:noAutofit/>
            </a:bodyPr>
            <a:lstStyle/>
            <a:p>
              <a:endParaRPr/>
            </a:p>
          </p:txBody>
        </p:sp>
        <p:sp>
          <p:nvSpPr>
            <p:cNvPr id="74" name="object 74"/>
            <p:cNvSpPr/>
            <p:nvPr/>
          </p:nvSpPr>
          <p:spPr>
            <a:xfrm>
              <a:off x="4922453" y="2028979"/>
              <a:ext cx="108292" cy="117030"/>
            </a:xfrm>
            <a:custGeom>
              <a:avLst/>
              <a:gdLst/>
              <a:ahLst/>
              <a:cxnLst/>
              <a:rect l="l" t="t" r="r" b="b"/>
              <a:pathLst>
                <a:path w="108292" h="117030">
                  <a:moveTo>
                    <a:pt x="0" y="117030"/>
                  </a:moveTo>
                  <a:lnTo>
                    <a:pt x="12850" y="112802"/>
                  </a:lnTo>
                  <a:lnTo>
                    <a:pt x="25168" y="107493"/>
                  </a:lnTo>
                  <a:lnTo>
                    <a:pt x="36897" y="101159"/>
                  </a:lnTo>
                  <a:lnTo>
                    <a:pt x="47981" y="93859"/>
                  </a:lnTo>
                  <a:lnTo>
                    <a:pt x="58363" y="85647"/>
                  </a:lnTo>
                  <a:lnTo>
                    <a:pt x="67987" y="76581"/>
                  </a:lnTo>
                  <a:lnTo>
                    <a:pt x="76795" y="66717"/>
                  </a:lnTo>
                  <a:lnTo>
                    <a:pt x="84732" y="56112"/>
                  </a:lnTo>
                  <a:lnTo>
                    <a:pt x="91740" y="44823"/>
                  </a:lnTo>
                  <a:lnTo>
                    <a:pt x="97764" y="32906"/>
                  </a:lnTo>
                  <a:lnTo>
                    <a:pt x="102747" y="20418"/>
                  </a:lnTo>
                  <a:lnTo>
                    <a:pt x="106631" y="7416"/>
                  </a:lnTo>
                  <a:lnTo>
                    <a:pt x="108292" y="0"/>
                  </a:lnTo>
                </a:path>
              </a:pathLst>
            </a:custGeom>
            <a:ln w="12700">
              <a:solidFill>
                <a:srgbClr val="00C0F3"/>
              </a:solidFill>
              <a:prstDash val="dash"/>
            </a:ln>
          </p:spPr>
          <p:txBody>
            <a:bodyPr wrap="square" lIns="0" tIns="0" rIns="0" bIns="0" rtlCol="0">
              <a:noAutofit/>
            </a:bodyPr>
            <a:lstStyle/>
            <a:p>
              <a:endParaRPr/>
            </a:p>
          </p:txBody>
        </p:sp>
        <p:sp>
          <p:nvSpPr>
            <p:cNvPr id="75" name="object 75"/>
            <p:cNvSpPr/>
            <p:nvPr/>
          </p:nvSpPr>
          <p:spPr>
            <a:xfrm>
              <a:off x="4862273" y="2150584"/>
              <a:ext cx="37071" cy="1066"/>
            </a:xfrm>
            <a:custGeom>
              <a:avLst/>
              <a:gdLst/>
              <a:ahLst/>
              <a:cxnLst/>
              <a:rect l="l" t="t" r="r" b="b"/>
              <a:pathLst>
                <a:path w="37071" h="1066">
                  <a:moveTo>
                    <a:pt x="0" y="1066"/>
                  </a:moveTo>
                  <a:lnTo>
                    <a:pt x="18973" y="1066"/>
                  </a:lnTo>
                  <a:lnTo>
                    <a:pt x="25095" y="1066"/>
                  </a:lnTo>
                  <a:lnTo>
                    <a:pt x="31140" y="698"/>
                  </a:lnTo>
                  <a:lnTo>
                    <a:pt x="37071" y="0"/>
                  </a:lnTo>
                </a:path>
              </a:pathLst>
            </a:custGeom>
            <a:ln w="12699">
              <a:solidFill>
                <a:srgbClr val="00C0F3"/>
              </a:solidFill>
            </a:ln>
          </p:spPr>
          <p:txBody>
            <a:bodyPr wrap="square" lIns="0" tIns="0" rIns="0" bIns="0" rtlCol="0">
              <a:noAutofit/>
            </a:bodyPr>
            <a:lstStyle/>
            <a:p>
              <a:endParaRPr/>
            </a:p>
          </p:txBody>
        </p:sp>
        <p:sp>
          <p:nvSpPr>
            <p:cNvPr id="76" name="object 76"/>
            <p:cNvSpPr/>
            <p:nvPr/>
          </p:nvSpPr>
          <p:spPr>
            <a:xfrm>
              <a:off x="5033650" y="1233382"/>
              <a:ext cx="0" cy="723087"/>
            </a:xfrm>
            <a:custGeom>
              <a:avLst/>
              <a:gdLst/>
              <a:ahLst/>
              <a:cxnLst/>
              <a:rect l="l" t="t" r="r" b="b"/>
              <a:pathLst>
                <a:path h="723087">
                  <a:moveTo>
                    <a:pt x="0" y="723087"/>
                  </a:moveTo>
                  <a:lnTo>
                    <a:pt x="0" y="0"/>
                  </a:lnTo>
                </a:path>
              </a:pathLst>
            </a:custGeom>
            <a:ln w="12700">
              <a:solidFill>
                <a:srgbClr val="00C0F3"/>
              </a:solidFill>
              <a:prstDash val="dash"/>
            </a:ln>
          </p:spPr>
          <p:txBody>
            <a:bodyPr wrap="square" lIns="0" tIns="0" rIns="0" bIns="0" rtlCol="0">
              <a:noAutofit/>
            </a:bodyPr>
            <a:lstStyle/>
            <a:p>
              <a:endParaRPr/>
            </a:p>
          </p:txBody>
        </p:sp>
        <p:sp>
          <p:nvSpPr>
            <p:cNvPr id="77" name="object 77"/>
            <p:cNvSpPr/>
            <p:nvPr/>
          </p:nvSpPr>
          <p:spPr>
            <a:xfrm>
              <a:off x="5032580" y="1980747"/>
              <a:ext cx="1066" cy="36601"/>
            </a:xfrm>
            <a:custGeom>
              <a:avLst/>
              <a:gdLst/>
              <a:ahLst/>
              <a:cxnLst/>
              <a:rect l="l" t="t" r="r" b="b"/>
              <a:pathLst>
                <a:path w="1066" h="36601">
                  <a:moveTo>
                    <a:pt x="0" y="36601"/>
                  </a:moveTo>
                  <a:lnTo>
                    <a:pt x="711" y="30657"/>
                  </a:lnTo>
                  <a:lnTo>
                    <a:pt x="1066" y="24625"/>
                  </a:lnTo>
                  <a:lnTo>
                    <a:pt x="1066" y="18503"/>
                  </a:lnTo>
                  <a:lnTo>
                    <a:pt x="1066" y="0"/>
                  </a:lnTo>
                </a:path>
              </a:pathLst>
            </a:custGeom>
            <a:ln w="12700">
              <a:solidFill>
                <a:srgbClr val="00C0F3"/>
              </a:solidFill>
            </a:ln>
          </p:spPr>
          <p:txBody>
            <a:bodyPr wrap="square" lIns="0" tIns="0" rIns="0" bIns="0" rtlCol="0">
              <a:noAutofit/>
            </a:bodyPr>
            <a:lstStyle/>
            <a:p>
              <a:endParaRPr/>
            </a:p>
          </p:txBody>
        </p:sp>
        <p:sp>
          <p:nvSpPr>
            <p:cNvPr id="78" name="object 78"/>
            <p:cNvSpPr/>
            <p:nvPr/>
          </p:nvSpPr>
          <p:spPr>
            <a:xfrm>
              <a:off x="4910984" y="1053249"/>
              <a:ext cx="117030" cy="108292"/>
            </a:xfrm>
            <a:custGeom>
              <a:avLst/>
              <a:gdLst/>
              <a:ahLst/>
              <a:cxnLst/>
              <a:rect l="l" t="t" r="r" b="b"/>
              <a:pathLst>
                <a:path w="117030" h="108292">
                  <a:moveTo>
                    <a:pt x="117030" y="108292"/>
                  </a:moveTo>
                  <a:lnTo>
                    <a:pt x="112802" y="95442"/>
                  </a:lnTo>
                  <a:lnTo>
                    <a:pt x="107493" y="83124"/>
                  </a:lnTo>
                  <a:lnTo>
                    <a:pt x="101159" y="71395"/>
                  </a:lnTo>
                  <a:lnTo>
                    <a:pt x="93859" y="60311"/>
                  </a:lnTo>
                  <a:lnTo>
                    <a:pt x="85647" y="49929"/>
                  </a:lnTo>
                  <a:lnTo>
                    <a:pt x="76581" y="40305"/>
                  </a:lnTo>
                  <a:lnTo>
                    <a:pt x="66717" y="31497"/>
                  </a:lnTo>
                  <a:lnTo>
                    <a:pt x="56112" y="23560"/>
                  </a:lnTo>
                  <a:lnTo>
                    <a:pt x="44823" y="16552"/>
                  </a:lnTo>
                  <a:lnTo>
                    <a:pt x="32906" y="10528"/>
                  </a:lnTo>
                  <a:lnTo>
                    <a:pt x="20418" y="5545"/>
                  </a:lnTo>
                  <a:lnTo>
                    <a:pt x="7416" y="1661"/>
                  </a:lnTo>
                  <a:lnTo>
                    <a:pt x="0" y="0"/>
                  </a:lnTo>
                </a:path>
              </a:pathLst>
            </a:custGeom>
            <a:ln w="12700">
              <a:solidFill>
                <a:srgbClr val="00C0F3"/>
              </a:solidFill>
              <a:prstDash val="dash"/>
            </a:ln>
          </p:spPr>
          <p:txBody>
            <a:bodyPr wrap="square" lIns="0" tIns="0" rIns="0" bIns="0" rtlCol="0">
              <a:noAutofit/>
            </a:bodyPr>
            <a:lstStyle/>
            <a:p>
              <a:endParaRPr/>
            </a:p>
          </p:txBody>
        </p:sp>
        <p:sp>
          <p:nvSpPr>
            <p:cNvPr id="79" name="object 79"/>
            <p:cNvSpPr/>
            <p:nvPr/>
          </p:nvSpPr>
          <p:spPr>
            <a:xfrm>
              <a:off x="5032580" y="1184648"/>
              <a:ext cx="1066" cy="36588"/>
            </a:xfrm>
            <a:custGeom>
              <a:avLst/>
              <a:gdLst/>
              <a:ahLst/>
              <a:cxnLst/>
              <a:rect l="l" t="t" r="r" b="b"/>
              <a:pathLst>
                <a:path w="1066" h="36588">
                  <a:moveTo>
                    <a:pt x="1066" y="36588"/>
                  </a:moveTo>
                  <a:lnTo>
                    <a:pt x="1066" y="18097"/>
                  </a:lnTo>
                  <a:lnTo>
                    <a:pt x="1066" y="11976"/>
                  </a:lnTo>
                  <a:lnTo>
                    <a:pt x="711" y="5930"/>
                  </a:lnTo>
                  <a:lnTo>
                    <a:pt x="0" y="0"/>
                  </a:lnTo>
                </a:path>
              </a:pathLst>
            </a:custGeom>
            <a:ln w="12700">
              <a:solidFill>
                <a:srgbClr val="00C0F3"/>
              </a:solidFill>
            </a:ln>
          </p:spPr>
          <p:txBody>
            <a:bodyPr wrap="square" lIns="0" tIns="0" rIns="0" bIns="0" rtlCol="0">
              <a:noAutofit/>
            </a:bodyPr>
            <a:lstStyle/>
            <a:p>
              <a:endParaRPr/>
            </a:p>
          </p:txBody>
        </p:sp>
        <p:sp>
          <p:nvSpPr>
            <p:cNvPr id="80" name="object 80"/>
            <p:cNvSpPr/>
            <p:nvPr/>
          </p:nvSpPr>
          <p:spPr>
            <a:xfrm>
              <a:off x="550363" y="1050345"/>
              <a:ext cx="4286643" cy="0"/>
            </a:xfrm>
            <a:custGeom>
              <a:avLst/>
              <a:gdLst/>
              <a:ahLst/>
              <a:cxnLst/>
              <a:rect l="l" t="t" r="r" b="b"/>
              <a:pathLst>
                <a:path w="4286643">
                  <a:moveTo>
                    <a:pt x="4286643" y="0"/>
                  </a:moveTo>
                  <a:lnTo>
                    <a:pt x="0" y="0"/>
                  </a:lnTo>
                </a:path>
              </a:pathLst>
            </a:custGeom>
            <a:ln w="12700">
              <a:solidFill>
                <a:srgbClr val="00C0F3"/>
              </a:solidFill>
              <a:prstDash val="dash"/>
            </a:ln>
          </p:spPr>
          <p:txBody>
            <a:bodyPr wrap="square" lIns="0" tIns="0" rIns="0" bIns="0" rtlCol="0">
              <a:noAutofit/>
            </a:bodyPr>
            <a:lstStyle/>
            <a:p>
              <a:endParaRPr/>
            </a:p>
          </p:txBody>
        </p:sp>
        <p:sp>
          <p:nvSpPr>
            <p:cNvPr id="81" name="object 81"/>
            <p:cNvSpPr/>
            <p:nvPr/>
          </p:nvSpPr>
          <p:spPr>
            <a:xfrm>
              <a:off x="4862273" y="1050345"/>
              <a:ext cx="37071" cy="1066"/>
            </a:xfrm>
            <a:custGeom>
              <a:avLst/>
              <a:gdLst/>
              <a:ahLst/>
              <a:cxnLst/>
              <a:rect l="l" t="t" r="r" b="b"/>
              <a:pathLst>
                <a:path w="37071" h="1066">
                  <a:moveTo>
                    <a:pt x="37071" y="1066"/>
                  </a:moveTo>
                  <a:lnTo>
                    <a:pt x="31140" y="355"/>
                  </a:lnTo>
                  <a:lnTo>
                    <a:pt x="25095" y="0"/>
                  </a:lnTo>
                  <a:lnTo>
                    <a:pt x="18973" y="0"/>
                  </a:lnTo>
                  <a:lnTo>
                    <a:pt x="0" y="0"/>
                  </a:lnTo>
                </a:path>
              </a:pathLst>
            </a:custGeom>
            <a:ln w="12699">
              <a:solidFill>
                <a:srgbClr val="00C0F3"/>
              </a:solidFill>
            </a:ln>
          </p:spPr>
          <p:txBody>
            <a:bodyPr wrap="square" lIns="0" tIns="0" rIns="0" bIns="0" rtlCol="0">
              <a:noAutofit/>
            </a:bodyPr>
            <a:lstStyle/>
            <a:p>
              <a:endParaRPr/>
            </a:p>
          </p:txBody>
        </p:sp>
        <p:sp>
          <p:nvSpPr>
            <p:cNvPr id="82" name="object 82"/>
            <p:cNvSpPr/>
            <p:nvPr/>
          </p:nvSpPr>
          <p:spPr>
            <a:xfrm>
              <a:off x="500649" y="1050345"/>
              <a:ext cx="37084" cy="1066"/>
            </a:xfrm>
            <a:custGeom>
              <a:avLst/>
              <a:gdLst/>
              <a:ahLst/>
              <a:cxnLst/>
              <a:rect l="l" t="t" r="r" b="b"/>
              <a:pathLst>
                <a:path w="37084" h="1066">
                  <a:moveTo>
                    <a:pt x="37084" y="0"/>
                  </a:moveTo>
                  <a:lnTo>
                    <a:pt x="18097" y="0"/>
                  </a:lnTo>
                  <a:lnTo>
                    <a:pt x="11976" y="0"/>
                  </a:lnTo>
                  <a:lnTo>
                    <a:pt x="5943" y="355"/>
                  </a:lnTo>
                  <a:lnTo>
                    <a:pt x="0" y="1066"/>
                  </a:lnTo>
                </a:path>
              </a:pathLst>
            </a:custGeom>
            <a:ln w="12699">
              <a:solidFill>
                <a:srgbClr val="00C0F3"/>
              </a:solidFill>
            </a:ln>
          </p:spPr>
          <p:txBody>
            <a:bodyPr wrap="square" lIns="0" tIns="0" rIns="0" bIns="0" rtlCol="0">
              <a:noAutofit/>
            </a:bodyPr>
            <a:lstStyle/>
            <a:p>
              <a:endParaRPr/>
            </a:p>
          </p:txBody>
        </p:sp>
        <p:sp>
          <p:nvSpPr>
            <p:cNvPr id="54" name="object 54"/>
            <p:cNvSpPr/>
            <p:nvPr/>
          </p:nvSpPr>
          <p:spPr>
            <a:xfrm>
              <a:off x="6178892" y="1445425"/>
              <a:ext cx="625106" cy="1604619"/>
            </a:xfrm>
            <a:custGeom>
              <a:avLst/>
              <a:gdLst/>
              <a:ahLst/>
              <a:cxnLst/>
              <a:rect l="l" t="t" r="r" b="b"/>
              <a:pathLst>
                <a:path w="625106" h="1604619">
                  <a:moveTo>
                    <a:pt x="0" y="1604619"/>
                  </a:moveTo>
                  <a:lnTo>
                    <a:pt x="625106" y="1604619"/>
                  </a:lnTo>
                  <a:lnTo>
                    <a:pt x="625106" y="0"/>
                  </a:lnTo>
                  <a:lnTo>
                    <a:pt x="0" y="0"/>
                  </a:lnTo>
                  <a:lnTo>
                    <a:pt x="0" y="1604619"/>
                  </a:lnTo>
                  <a:close/>
                </a:path>
              </a:pathLst>
            </a:custGeom>
            <a:solidFill>
              <a:srgbClr val="00ADEF"/>
            </a:solidFill>
          </p:spPr>
          <p:txBody>
            <a:bodyPr wrap="square" lIns="0" tIns="0" rIns="0" bIns="0" rtlCol="0">
              <a:noAutofit/>
            </a:bodyPr>
            <a:lstStyle/>
            <a:p>
              <a:endParaRPr dirty="0"/>
            </a:p>
          </p:txBody>
        </p:sp>
        <p:sp>
          <p:nvSpPr>
            <p:cNvPr id="55" name="object 55"/>
            <p:cNvSpPr/>
            <p:nvPr/>
          </p:nvSpPr>
          <p:spPr>
            <a:xfrm>
              <a:off x="6803999" y="1451773"/>
              <a:ext cx="0" cy="792784"/>
            </a:xfrm>
            <a:custGeom>
              <a:avLst/>
              <a:gdLst/>
              <a:ahLst/>
              <a:cxnLst/>
              <a:rect l="l" t="t" r="r" b="b"/>
              <a:pathLst>
                <a:path h="792784">
                  <a:moveTo>
                    <a:pt x="0" y="792784"/>
                  </a:moveTo>
                  <a:lnTo>
                    <a:pt x="0" y="0"/>
                  </a:lnTo>
                </a:path>
              </a:pathLst>
            </a:custGeom>
            <a:ln w="6350">
              <a:solidFill>
                <a:srgbClr val="000000"/>
              </a:solidFill>
            </a:ln>
          </p:spPr>
          <p:txBody>
            <a:bodyPr wrap="square" lIns="0" tIns="0" rIns="0" bIns="0" rtlCol="0">
              <a:noAutofit/>
            </a:bodyPr>
            <a:lstStyle/>
            <a:p>
              <a:endParaRPr/>
            </a:p>
          </p:txBody>
        </p:sp>
        <p:sp>
          <p:nvSpPr>
            <p:cNvPr id="56" name="object 56"/>
            <p:cNvSpPr/>
            <p:nvPr/>
          </p:nvSpPr>
          <p:spPr>
            <a:xfrm>
              <a:off x="6185246" y="2247733"/>
              <a:ext cx="618756" cy="0"/>
            </a:xfrm>
            <a:custGeom>
              <a:avLst/>
              <a:gdLst/>
              <a:ahLst/>
              <a:cxnLst/>
              <a:rect l="l" t="t" r="r" b="b"/>
              <a:pathLst>
                <a:path w="618756">
                  <a:moveTo>
                    <a:pt x="0" y="0"/>
                  </a:moveTo>
                  <a:lnTo>
                    <a:pt x="618756" y="0"/>
                  </a:lnTo>
                </a:path>
              </a:pathLst>
            </a:custGeom>
            <a:ln w="6350">
              <a:solidFill>
                <a:srgbClr val="000000"/>
              </a:solidFill>
            </a:ln>
          </p:spPr>
          <p:txBody>
            <a:bodyPr wrap="square" lIns="0" tIns="0" rIns="0" bIns="0" rtlCol="0">
              <a:noAutofit/>
            </a:bodyPr>
            <a:lstStyle/>
            <a:p>
              <a:endParaRPr/>
            </a:p>
          </p:txBody>
        </p:sp>
        <p:sp>
          <p:nvSpPr>
            <p:cNvPr id="57" name="object 57"/>
            <p:cNvSpPr/>
            <p:nvPr/>
          </p:nvSpPr>
          <p:spPr>
            <a:xfrm>
              <a:off x="6803999" y="2247733"/>
              <a:ext cx="3684447" cy="0"/>
            </a:xfrm>
            <a:custGeom>
              <a:avLst/>
              <a:gdLst/>
              <a:ahLst/>
              <a:cxnLst/>
              <a:rect l="l" t="t" r="r" b="b"/>
              <a:pathLst>
                <a:path w="3684447">
                  <a:moveTo>
                    <a:pt x="0" y="0"/>
                  </a:moveTo>
                  <a:lnTo>
                    <a:pt x="3684447" y="0"/>
                  </a:lnTo>
                </a:path>
              </a:pathLst>
            </a:custGeom>
            <a:ln w="6350">
              <a:solidFill>
                <a:srgbClr val="000000"/>
              </a:solidFill>
            </a:ln>
          </p:spPr>
          <p:txBody>
            <a:bodyPr wrap="square" lIns="0" tIns="0" rIns="0" bIns="0" rtlCol="0">
              <a:noAutofit/>
            </a:bodyPr>
            <a:lstStyle/>
            <a:p>
              <a:endParaRPr/>
            </a:p>
          </p:txBody>
        </p:sp>
        <p:sp>
          <p:nvSpPr>
            <p:cNvPr id="58" name="object 58"/>
            <p:cNvSpPr/>
            <p:nvPr/>
          </p:nvSpPr>
          <p:spPr>
            <a:xfrm>
              <a:off x="6803999" y="2250911"/>
              <a:ext cx="0" cy="792784"/>
            </a:xfrm>
            <a:custGeom>
              <a:avLst/>
              <a:gdLst/>
              <a:ahLst/>
              <a:cxnLst/>
              <a:rect l="l" t="t" r="r" b="b"/>
              <a:pathLst>
                <a:path h="792784">
                  <a:moveTo>
                    <a:pt x="0" y="792784"/>
                  </a:moveTo>
                  <a:lnTo>
                    <a:pt x="0" y="0"/>
                  </a:lnTo>
                </a:path>
              </a:pathLst>
            </a:custGeom>
            <a:ln w="6350">
              <a:solidFill>
                <a:srgbClr val="000000"/>
              </a:solidFill>
            </a:ln>
          </p:spPr>
          <p:txBody>
            <a:bodyPr wrap="square" lIns="0" tIns="0" rIns="0" bIns="0" rtlCol="0">
              <a:noAutofit/>
            </a:bodyPr>
            <a:lstStyle/>
            <a:p>
              <a:endParaRPr/>
            </a:p>
          </p:txBody>
        </p:sp>
        <p:sp>
          <p:nvSpPr>
            <p:cNvPr id="59" name="object 59"/>
            <p:cNvSpPr/>
            <p:nvPr/>
          </p:nvSpPr>
          <p:spPr>
            <a:xfrm>
              <a:off x="6172546" y="1445421"/>
              <a:ext cx="631456" cy="0"/>
            </a:xfrm>
            <a:custGeom>
              <a:avLst/>
              <a:gdLst/>
              <a:ahLst/>
              <a:cxnLst/>
              <a:rect l="l" t="t" r="r" b="b"/>
              <a:pathLst>
                <a:path w="631456">
                  <a:moveTo>
                    <a:pt x="0" y="0"/>
                  </a:moveTo>
                  <a:lnTo>
                    <a:pt x="631456" y="0"/>
                  </a:lnTo>
                </a:path>
              </a:pathLst>
            </a:custGeom>
            <a:ln w="12700">
              <a:solidFill>
                <a:srgbClr val="000000"/>
              </a:solidFill>
            </a:ln>
          </p:spPr>
          <p:txBody>
            <a:bodyPr wrap="square" lIns="0" tIns="0" rIns="0" bIns="0" rtlCol="0">
              <a:noAutofit/>
            </a:bodyPr>
            <a:lstStyle/>
            <a:p>
              <a:endParaRPr/>
            </a:p>
          </p:txBody>
        </p:sp>
        <p:sp>
          <p:nvSpPr>
            <p:cNvPr id="60" name="object 60"/>
            <p:cNvSpPr/>
            <p:nvPr/>
          </p:nvSpPr>
          <p:spPr>
            <a:xfrm>
              <a:off x="6178896" y="1451773"/>
              <a:ext cx="0" cy="795959"/>
            </a:xfrm>
            <a:custGeom>
              <a:avLst/>
              <a:gdLst/>
              <a:ahLst/>
              <a:cxnLst/>
              <a:rect l="l" t="t" r="r" b="b"/>
              <a:pathLst>
                <a:path h="795959">
                  <a:moveTo>
                    <a:pt x="0" y="795959"/>
                  </a:moveTo>
                  <a:lnTo>
                    <a:pt x="0" y="0"/>
                  </a:lnTo>
                </a:path>
              </a:pathLst>
            </a:custGeom>
            <a:ln w="12700">
              <a:solidFill>
                <a:srgbClr val="000000"/>
              </a:solidFill>
            </a:ln>
          </p:spPr>
          <p:txBody>
            <a:bodyPr wrap="square" lIns="0" tIns="0" rIns="0" bIns="0" rtlCol="0">
              <a:noAutofit/>
            </a:bodyPr>
            <a:lstStyle/>
            <a:p>
              <a:endParaRPr/>
            </a:p>
          </p:txBody>
        </p:sp>
        <p:sp>
          <p:nvSpPr>
            <p:cNvPr id="61" name="object 61"/>
            <p:cNvSpPr/>
            <p:nvPr/>
          </p:nvSpPr>
          <p:spPr>
            <a:xfrm>
              <a:off x="6803999" y="1445421"/>
              <a:ext cx="3697147" cy="0"/>
            </a:xfrm>
            <a:custGeom>
              <a:avLst/>
              <a:gdLst/>
              <a:ahLst/>
              <a:cxnLst/>
              <a:rect l="l" t="t" r="r" b="b"/>
              <a:pathLst>
                <a:path w="3697147">
                  <a:moveTo>
                    <a:pt x="0" y="0"/>
                  </a:moveTo>
                  <a:lnTo>
                    <a:pt x="3697147" y="0"/>
                  </a:lnTo>
                </a:path>
              </a:pathLst>
            </a:custGeom>
            <a:ln w="12700">
              <a:solidFill>
                <a:srgbClr val="000000"/>
              </a:solidFill>
            </a:ln>
          </p:spPr>
          <p:txBody>
            <a:bodyPr wrap="square" lIns="0" tIns="0" rIns="0" bIns="0" rtlCol="0">
              <a:noAutofit/>
            </a:bodyPr>
            <a:lstStyle/>
            <a:p>
              <a:endParaRPr/>
            </a:p>
          </p:txBody>
        </p:sp>
        <p:sp>
          <p:nvSpPr>
            <p:cNvPr id="62" name="object 62"/>
            <p:cNvSpPr/>
            <p:nvPr/>
          </p:nvSpPr>
          <p:spPr>
            <a:xfrm>
              <a:off x="10494799" y="1451773"/>
              <a:ext cx="0" cy="795959"/>
            </a:xfrm>
            <a:custGeom>
              <a:avLst/>
              <a:gdLst/>
              <a:ahLst/>
              <a:cxnLst/>
              <a:rect l="l" t="t" r="r" b="b"/>
              <a:pathLst>
                <a:path h="795959">
                  <a:moveTo>
                    <a:pt x="0" y="795959"/>
                  </a:moveTo>
                  <a:lnTo>
                    <a:pt x="0" y="0"/>
                  </a:lnTo>
                </a:path>
              </a:pathLst>
            </a:custGeom>
            <a:ln w="12700">
              <a:solidFill>
                <a:srgbClr val="000000"/>
              </a:solidFill>
            </a:ln>
          </p:spPr>
          <p:txBody>
            <a:bodyPr wrap="square" lIns="0" tIns="0" rIns="0" bIns="0" rtlCol="0">
              <a:noAutofit/>
            </a:bodyPr>
            <a:lstStyle/>
            <a:p>
              <a:endParaRPr/>
            </a:p>
          </p:txBody>
        </p:sp>
        <p:sp>
          <p:nvSpPr>
            <p:cNvPr id="63" name="object 63"/>
            <p:cNvSpPr/>
            <p:nvPr/>
          </p:nvSpPr>
          <p:spPr>
            <a:xfrm>
              <a:off x="6178896" y="2247736"/>
              <a:ext cx="0" cy="795959"/>
            </a:xfrm>
            <a:custGeom>
              <a:avLst/>
              <a:gdLst/>
              <a:ahLst/>
              <a:cxnLst/>
              <a:rect l="l" t="t" r="r" b="b"/>
              <a:pathLst>
                <a:path h="795959">
                  <a:moveTo>
                    <a:pt x="0" y="795959"/>
                  </a:moveTo>
                  <a:lnTo>
                    <a:pt x="0" y="0"/>
                  </a:lnTo>
                </a:path>
              </a:pathLst>
            </a:custGeom>
            <a:ln w="12700">
              <a:solidFill>
                <a:srgbClr val="000000"/>
              </a:solidFill>
            </a:ln>
          </p:spPr>
          <p:txBody>
            <a:bodyPr wrap="square" lIns="0" tIns="0" rIns="0" bIns="0" rtlCol="0">
              <a:noAutofit/>
            </a:bodyPr>
            <a:lstStyle/>
            <a:p>
              <a:endParaRPr/>
            </a:p>
          </p:txBody>
        </p:sp>
        <p:sp>
          <p:nvSpPr>
            <p:cNvPr id="64" name="object 64"/>
            <p:cNvSpPr/>
            <p:nvPr/>
          </p:nvSpPr>
          <p:spPr>
            <a:xfrm>
              <a:off x="10494799" y="2247736"/>
              <a:ext cx="0" cy="795959"/>
            </a:xfrm>
            <a:custGeom>
              <a:avLst/>
              <a:gdLst/>
              <a:ahLst/>
              <a:cxnLst/>
              <a:rect l="l" t="t" r="r" b="b"/>
              <a:pathLst>
                <a:path h="795959">
                  <a:moveTo>
                    <a:pt x="0" y="795959"/>
                  </a:moveTo>
                  <a:lnTo>
                    <a:pt x="0" y="0"/>
                  </a:lnTo>
                </a:path>
              </a:pathLst>
            </a:custGeom>
            <a:ln w="12700">
              <a:solidFill>
                <a:srgbClr val="000000"/>
              </a:solidFill>
            </a:ln>
          </p:spPr>
          <p:txBody>
            <a:bodyPr wrap="square" lIns="0" tIns="0" rIns="0" bIns="0" rtlCol="0">
              <a:noAutofit/>
            </a:bodyPr>
            <a:lstStyle/>
            <a:p>
              <a:endParaRPr/>
            </a:p>
          </p:txBody>
        </p:sp>
        <p:sp>
          <p:nvSpPr>
            <p:cNvPr id="65" name="object 65"/>
            <p:cNvSpPr/>
            <p:nvPr/>
          </p:nvSpPr>
          <p:spPr>
            <a:xfrm>
              <a:off x="6172546" y="3050045"/>
              <a:ext cx="631456" cy="0"/>
            </a:xfrm>
            <a:custGeom>
              <a:avLst/>
              <a:gdLst/>
              <a:ahLst/>
              <a:cxnLst/>
              <a:rect l="l" t="t" r="r" b="b"/>
              <a:pathLst>
                <a:path w="631456">
                  <a:moveTo>
                    <a:pt x="0" y="0"/>
                  </a:moveTo>
                  <a:lnTo>
                    <a:pt x="631456" y="0"/>
                  </a:lnTo>
                </a:path>
              </a:pathLst>
            </a:custGeom>
            <a:ln w="12700">
              <a:solidFill>
                <a:srgbClr val="000000"/>
              </a:solidFill>
            </a:ln>
          </p:spPr>
          <p:txBody>
            <a:bodyPr wrap="square" lIns="0" tIns="0" rIns="0" bIns="0" rtlCol="0">
              <a:noAutofit/>
            </a:bodyPr>
            <a:lstStyle/>
            <a:p>
              <a:endParaRPr/>
            </a:p>
          </p:txBody>
        </p:sp>
        <p:sp>
          <p:nvSpPr>
            <p:cNvPr id="66" name="object 66"/>
            <p:cNvSpPr/>
            <p:nvPr/>
          </p:nvSpPr>
          <p:spPr>
            <a:xfrm>
              <a:off x="6803999" y="3050045"/>
              <a:ext cx="3697147" cy="0"/>
            </a:xfrm>
            <a:custGeom>
              <a:avLst/>
              <a:gdLst/>
              <a:ahLst/>
              <a:cxnLst/>
              <a:rect l="l" t="t" r="r" b="b"/>
              <a:pathLst>
                <a:path w="3697147">
                  <a:moveTo>
                    <a:pt x="0" y="0"/>
                  </a:moveTo>
                  <a:lnTo>
                    <a:pt x="3697147" y="0"/>
                  </a:lnTo>
                </a:path>
              </a:pathLst>
            </a:custGeom>
            <a:ln w="12700">
              <a:solidFill>
                <a:srgbClr val="000000"/>
              </a:solidFill>
            </a:ln>
          </p:spPr>
          <p:txBody>
            <a:bodyPr wrap="square" lIns="0" tIns="0" rIns="0" bIns="0" rtlCol="0">
              <a:noAutofit/>
            </a:bodyPr>
            <a:lstStyle/>
            <a:p>
              <a:endParaRPr/>
            </a:p>
          </p:txBody>
        </p:sp>
        <p:sp>
          <p:nvSpPr>
            <p:cNvPr id="37" name="object 37"/>
            <p:cNvSpPr/>
            <p:nvPr/>
          </p:nvSpPr>
          <p:spPr>
            <a:xfrm>
              <a:off x="6170985" y="3889822"/>
              <a:ext cx="1281010" cy="0"/>
            </a:xfrm>
            <a:custGeom>
              <a:avLst/>
              <a:gdLst/>
              <a:ahLst/>
              <a:cxnLst/>
              <a:rect l="l" t="t" r="r" b="b"/>
              <a:pathLst>
                <a:path w="1281010">
                  <a:moveTo>
                    <a:pt x="0" y="0"/>
                  </a:moveTo>
                  <a:lnTo>
                    <a:pt x="1281010" y="0"/>
                  </a:lnTo>
                </a:path>
              </a:pathLst>
            </a:custGeom>
            <a:ln w="12700">
              <a:solidFill>
                <a:srgbClr val="000000"/>
              </a:solidFill>
            </a:ln>
          </p:spPr>
          <p:txBody>
            <a:bodyPr wrap="square" lIns="0" tIns="0" rIns="0" bIns="0" rtlCol="0">
              <a:noAutofit/>
            </a:bodyPr>
            <a:lstStyle/>
            <a:p>
              <a:endParaRPr/>
            </a:p>
          </p:txBody>
        </p:sp>
        <p:sp>
          <p:nvSpPr>
            <p:cNvPr id="38" name="object 38"/>
            <p:cNvSpPr/>
            <p:nvPr/>
          </p:nvSpPr>
          <p:spPr>
            <a:xfrm>
              <a:off x="6177335" y="3896175"/>
              <a:ext cx="0" cy="1165720"/>
            </a:xfrm>
            <a:custGeom>
              <a:avLst/>
              <a:gdLst/>
              <a:ahLst/>
              <a:cxnLst/>
              <a:rect l="l" t="t" r="r" b="b"/>
              <a:pathLst>
                <a:path h="1165720">
                  <a:moveTo>
                    <a:pt x="0" y="1165720"/>
                  </a:moveTo>
                  <a:lnTo>
                    <a:pt x="0" y="0"/>
                  </a:lnTo>
                </a:path>
              </a:pathLst>
            </a:custGeom>
            <a:ln w="12700">
              <a:solidFill>
                <a:srgbClr val="000000"/>
              </a:solidFill>
            </a:ln>
          </p:spPr>
          <p:txBody>
            <a:bodyPr wrap="square" lIns="0" tIns="0" rIns="0" bIns="0" rtlCol="0">
              <a:noAutofit/>
            </a:bodyPr>
            <a:lstStyle/>
            <a:p>
              <a:endParaRPr/>
            </a:p>
          </p:txBody>
        </p:sp>
        <p:sp>
          <p:nvSpPr>
            <p:cNvPr id="39" name="object 39"/>
            <p:cNvSpPr/>
            <p:nvPr/>
          </p:nvSpPr>
          <p:spPr>
            <a:xfrm>
              <a:off x="7451999" y="3889822"/>
              <a:ext cx="3049155" cy="0"/>
            </a:xfrm>
            <a:custGeom>
              <a:avLst/>
              <a:gdLst/>
              <a:ahLst/>
              <a:cxnLst/>
              <a:rect l="l" t="t" r="r" b="b"/>
              <a:pathLst>
                <a:path w="3049155">
                  <a:moveTo>
                    <a:pt x="0" y="0"/>
                  </a:moveTo>
                  <a:lnTo>
                    <a:pt x="3049155" y="0"/>
                  </a:lnTo>
                </a:path>
              </a:pathLst>
            </a:custGeom>
            <a:ln w="12700">
              <a:solidFill>
                <a:srgbClr val="000000"/>
              </a:solidFill>
            </a:ln>
          </p:spPr>
          <p:txBody>
            <a:bodyPr wrap="square" lIns="0" tIns="0" rIns="0" bIns="0" rtlCol="0">
              <a:noAutofit/>
            </a:bodyPr>
            <a:lstStyle/>
            <a:p>
              <a:endParaRPr/>
            </a:p>
          </p:txBody>
        </p:sp>
        <p:sp>
          <p:nvSpPr>
            <p:cNvPr id="40" name="object 40"/>
            <p:cNvSpPr/>
            <p:nvPr/>
          </p:nvSpPr>
          <p:spPr>
            <a:xfrm>
              <a:off x="10494799" y="3896175"/>
              <a:ext cx="0" cy="1165720"/>
            </a:xfrm>
            <a:custGeom>
              <a:avLst/>
              <a:gdLst/>
              <a:ahLst/>
              <a:cxnLst/>
              <a:rect l="l" t="t" r="r" b="b"/>
              <a:pathLst>
                <a:path h="1165720">
                  <a:moveTo>
                    <a:pt x="0" y="1165720"/>
                  </a:moveTo>
                  <a:lnTo>
                    <a:pt x="0" y="0"/>
                  </a:lnTo>
                </a:path>
              </a:pathLst>
            </a:custGeom>
            <a:ln w="12700">
              <a:solidFill>
                <a:srgbClr val="000000"/>
              </a:solidFill>
            </a:ln>
          </p:spPr>
          <p:txBody>
            <a:bodyPr wrap="square" lIns="0" tIns="0" rIns="0" bIns="0" rtlCol="0">
              <a:noAutofit/>
            </a:bodyPr>
            <a:lstStyle/>
            <a:p>
              <a:endParaRPr/>
            </a:p>
          </p:txBody>
        </p:sp>
        <p:sp>
          <p:nvSpPr>
            <p:cNvPr id="41" name="object 41"/>
            <p:cNvSpPr/>
            <p:nvPr/>
          </p:nvSpPr>
          <p:spPr>
            <a:xfrm>
              <a:off x="6177335" y="5061901"/>
              <a:ext cx="0" cy="1172070"/>
            </a:xfrm>
            <a:custGeom>
              <a:avLst/>
              <a:gdLst/>
              <a:ahLst/>
              <a:cxnLst/>
              <a:rect l="l" t="t" r="r" b="b"/>
              <a:pathLst>
                <a:path h="1172070">
                  <a:moveTo>
                    <a:pt x="0" y="1172070"/>
                  </a:moveTo>
                  <a:lnTo>
                    <a:pt x="0" y="0"/>
                  </a:lnTo>
                </a:path>
              </a:pathLst>
            </a:custGeom>
            <a:ln w="12700">
              <a:solidFill>
                <a:srgbClr val="000000"/>
              </a:solidFill>
            </a:ln>
          </p:spPr>
          <p:txBody>
            <a:bodyPr wrap="square" lIns="0" tIns="0" rIns="0" bIns="0" rtlCol="0">
              <a:noAutofit/>
            </a:bodyPr>
            <a:lstStyle/>
            <a:p>
              <a:endParaRPr/>
            </a:p>
          </p:txBody>
        </p:sp>
        <p:sp>
          <p:nvSpPr>
            <p:cNvPr id="42" name="object 42"/>
            <p:cNvSpPr/>
            <p:nvPr/>
          </p:nvSpPr>
          <p:spPr>
            <a:xfrm>
              <a:off x="10494799" y="5061901"/>
              <a:ext cx="0" cy="1172070"/>
            </a:xfrm>
            <a:custGeom>
              <a:avLst/>
              <a:gdLst/>
              <a:ahLst/>
              <a:cxnLst/>
              <a:rect l="l" t="t" r="r" b="b"/>
              <a:pathLst>
                <a:path h="1172070">
                  <a:moveTo>
                    <a:pt x="0" y="1172070"/>
                  </a:moveTo>
                  <a:lnTo>
                    <a:pt x="0" y="0"/>
                  </a:lnTo>
                </a:path>
              </a:pathLst>
            </a:custGeom>
            <a:ln w="12700">
              <a:solidFill>
                <a:srgbClr val="000000"/>
              </a:solidFill>
            </a:ln>
          </p:spPr>
          <p:txBody>
            <a:bodyPr wrap="square" lIns="0" tIns="0" rIns="0" bIns="0" rtlCol="0">
              <a:noAutofit/>
            </a:bodyPr>
            <a:lstStyle/>
            <a:p>
              <a:endParaRPr/>
            </a:p>
          </p:txBody>
        </p:sp>
        <p:sp>
          <p:nvSpPr>
            <p:cNvPr id="43" name="object 43"/>
            <p:cNvSpPr/>
            <p:nvPr/>
          </p:nvSpPr>
          <p:spPr>
            <a:xfrm>
              <a:off x="6177335" y="6233975"/>
              <a:ext cx="0" cy="1165720"/>
            </a:xfrm>
            <a:custGeom>
              <a:avLst/>
              <a:gdLst/>
              <a:ahLst/>
              <a:cxnLst/>
              <a:rect l="l" t="t" r="r" b="b"/>
              <a:pathLst>
                <a:path h="1165720">
                  <a:moveTo>
                    <a:pt x="0" y="1165720"/>
                  </a:moveTo>
                  <a:lnTo>
                    <a:pt x="0" y="0"/>
                  </a:lnTo>
                </a:path>
              </a:pathLst>
            </a:custGeom>
            <a:ln w="12700">
              <a:solidFill>
                <a:srgbClr val="000000"/>
              </a:solidFill>
            </a:ln>
          </p:spPr>
          <p:txBody>
            <a:bodyPr wrap="square" lIns="0" tIns="0" rIns="0" bIns="0" rtlCol="0">
              <a:noAutofit/>
            </a:bodyPr>
            <a:lstStyle/>
            <a:p>
              <a:endParaRPr/>
            </a:p>
          </p:txBody>
        </p:sp>
        <p:sp>
          <p:nvSpPr>
            <p:cNvPr id="44" name="object 44"/>
            <p:cNvSpPr/>
            <p:nvPr/>
          </p:nvSpPr>
          <p:spPr>
            <a:xfrm>
              <a:off x="10494799" y="6233975"/>
              <a:ext cx="0" cy="1165720"/>
            </a:xfrm>
            <a:custGeom>
              <a:avLst/>
              <a:gdLst/>
              <a:ahLst/>
              <a:cxnLst/>
              <a:rect l="l" t="t" r="r" b="b"/>
              <a:pathLst>
                <a:path h="1165720">
                  <a:moveTo>
                    <a:pt x="0" y="1165720"/>
                  </a:moveTo>
                  <a:lnTo>
                    <a:pt x="0" y="0"/>
                  </a:lnTo>
                </a:path>
              </a:pathLst>
            </a:custGeom>
            <a:ln w="12700">
              <a:solidFill>
                <a:srgbClr val="000000"/>
              </a:solidFill>
            </a:ln>
          </p:spPr>
          <p:txBody>
            <a:bodyPr wrap="square" lIns="0" tIns="0" rIns="0" bIns="0" rtlCol="0">
              <a:noAutofit/>
            </a:bodyPr>
            <a:lstStyle/>
            <a:p>
              <a:endParaRPr/>
            </a:p>
          </p:txBody>
        </p:sp>
        <p:sp>
          <p:nvSpPr>
            <p:cNvPr id="45" name="object 45"/>
            <p:cNvSpPr/>
            <p:nvPr/>
          </p:nvSpPr>
          <p:spPr>
            <a:xfrm>
              <a:off x="6170985" y="7406045"/>
              <a:ext cx="1281010" cy="0"/>
            </a:xfrm>
            <a:custGeom>
              <a:avLst/>
              <a:gdLst/>
              <a:ahLst/>
              <a:cxnLst/>
              <a:rect l="l" t="t" r="r" b="b"/>
              <a:pathLst>
                <a:path w="1281010">
                  <a:moveTo>
                    <a:pt x="0" y="0"/>
                  </a:moveTo>
                  <a:lnTo>
                    <a:pt x="1281010" y="0"/>
                  </a:lnTo>
                </a:path>
              </a:pathLst>
            </a:custGeom>
            <a:ln w="12700">
              <a:solidFill>
                <a:srgbClr val="000000"/>
              </a:solidFill>
            </a:ln>
          </p:spPr>
          <p:txBody>
            <a:bodyPr wrap="square" lIns="0" tIns="0" rIns="0" bIns="0" rtlCol="0">
              <a:noAutofit/>
            </a:bodyPr>
            <a:lstStyle/>
            <a:p>
              <a:endParaRPr/>
            </a:p>
          </p:txBody>
        </p:sp>
        <p:sp>
          <p:nvSpPr>
            <p:cNvPr id="46" name="object 46"/>
            <p:cNvSpPr/>
            <p:nvPr/>
          </p:nvSpPr>
          <p:spPr>
            <a:xfrm>
              <a:off x="7451999" y="7406045"/>
              <a:ext cx="3049155" cy="0"/>
            </a:xfrm>
            <a:custGeom>
              <a:avLst/>
              <a:gdLst/>
              <a:ahLst/>
              <a:cxnLst/>
              <a:rect l="l" t="t" r="r" b="b"/>
              <a:pathLst>
                <a:path w="3049155">
                  <a:moveTo>
                    <a:pt x="0" y="0"/>
                  </a:moveTo>
                  <a:lnTo>
                    <a:pt x="3049155" y="0"/>
                  </a:lnTo>
                </a:path>
              </a:pathLst>
            </a:custGeom>
            <a:ln w="12700">
              <a:solidFill>
                <a:srgbClr val="000000"/>
              </a:solidFill>
            </a:ln>
          </p:spPr>
          <p:txBody>
            <a:bodyPr wrap="square" lIns="0" tIns="0" rIns="0" bIns="0" rtlCol="0">
              <a:noAutofit/>
            </a:bodyPr>
            <a:lstStyle/>
            <a:p>
              <a:endParaRPr/>
            </a:p>
          </p:txBody>
        </p:sp>
        <p:sp>
          <p:nvSpPr>
            <p:cNvPr id="47" name="object 47"/>
            <p:cNvSpPr/>
            <p:nvPr/>
          </p:nvSpPr>
          <p:spPr>
            <a:xfrm>
              <a:off x="7451999" y="3896175"/>
              <a:ext cx="0" cy="1162545"/>
            </a:xfrm>
            <a:custGeom>
              <a:avLst/>
              <a:gdLst/>
              <a:ahLst/>
              <a:cxnLst/>
              <a:rect l="l" t="t" r="r" b="b"/>
              <a:pathLst>
                <a:path h="1162545">
                  <a:moveTo>
                    <a:pt x="0" y="1162545"/>
                  </a:moveTo>
                  <a:lnTo>
                    <a:pt x="0" y="0"/>
                  </a:lnTo>
                </a:path>
              </a:pathLst>
            </a:custGeom>
            <a:ln w="6350">
              <a:solidFill>
                <a:srgbClr val="000000"/>
              </a:solidFill>
            </a:ln>
          </p:spPr>
          <p:txBody>
            <a:bodyPr wrap="square" lIns="0" tIns="0" rIns="0" bIns="0" rtlCol="0">
              <a:noAutofit/>
            </a:bodyPr>
            <a:lstStyle/>
            <a:p>
              <a:endParaRPr/>
            </a:p>
          </p:txBody>
        </p:sp>
        <p:sp>
          <p:nvSpPr>
            <p:cNvPr id="48" name="object 48"/>
            <p:cNvSpPr/>
            <p:nvPr/>
          </p:nvSpPr>
          <p:spPr>
            <a:xfrm>
              <a:off x="6183685" y="5061896"/>
              <a:ext cx="1268310" cy="0"/>
            </a:xfrm>
            <a:custGeom>
              <a:avLst/>
              <a:gdLst/>
              <a:ahLst/>
              <a:cxnLst/>
              <a:rect l="l" t="t" r="r" b="b"/>
              <a:pathLst>
                <a:path w="1268310">
                  <a:moveTo>
                    <a:pt x="0" y="0"/>
                  </a:moveTo>
                  <a:lnTo>
                    <a:pt x="1268310" y="0"/>
                  </a:lnTo>
                </a:path>
              </a:pathLst>
            </a:custGeom>
            <a:ln w="6350">
              <a:solidFill>
                <a:srgbClr val="000000"/>
              </a:solidFill>
            </a:ln>
          </p:spPr>
          <p:txBody>
            <a:bodyPr wrap="square" lIns="0" tIns="0" rIns="0" bIns="0" rtlCol="0">
              <a:noAutofit/>
            </a:bodyPr>
            <a:lstStyle/>
            <a:p>
              <a:endParaRPr/>
            </a:p>
          </p:txBody>
        </p:sp>
        <p:sp>
          <p:nvSpPr>
            <p:cNvPr id="49" name="object 49"/>
            <p:cNvSpPr/>
            <p:nvPr/>
          </p:nvSpPr>
          <p:spPr>
            <a:xfrm>
              <a:off x="7451999" y="5061896"/>
              <a:ext cx="3036455" cy="0"/>
            </a:xfrm>
            <a:custGeom>
              <a:avLst/>
              <a:gdLst/>
              <a:ahLst/>
              <a:cxnLst/>
              <a:rect l="l" t="t" r="r" b="b"/>
              <a:pathLst>
                <a:path w="3036455">
                  <a:moveTo>
                    <a:pt x="0" y="0"/>
                  </a:moveTo>
                  <a:lnTo>
                    <a:pt x="3036455" y="0"/>
                  </a:lnTo>
                </a:path>
              </a:pathLst>
            </a:custGeom>
            <a:ln w="6350">
              <a:solidFill>
                <a:srgbClr val="000000"/>
              </a:solidFill>
            </a:ln>
          </p:spPr>
          <p:txBody>
            <a:bodyPr wrap="square" lIns="0" tIns="0" rIns="0" bIns="0" rtlCol="0">
              <a:noAutofit/>
            </a:bodyPr>
            <a:lstStyle/>
            <a:p>
              <a:endParaRPr/>
            </a:p>
          </p:txBody>
        </p:sp>
        <p:sp>
          <p:nvSpPr>
            <p:cNvPr id="50" name="object 50"/>
            <p:cNvSpPr/>
            <p:nvPr/>
          </p:nvSpPr>
          <p:spPr>
            <a:xfrm>
              <a:off x="7451999" y="5065076"/>
              <a:ext cx="0" cy="1165720"/>
            </a:xfrm>
            <a:custGeom>
              <a:avLst/>
              <a:gdLst/>
              <a:ahLst/>
              <a:cxnLst/>
              <a:rect l="l" t="t" r="r" b="b"/>
              <a:pathLst>
                <a:path h="1165720">
                  <a:moveTo>
                    <a:pt x="0" y="1165720"/>
                  </a:moveTo>
                  <a:lnTo>
                    <a:pt x="0" y="0"/>
                  </a:lnTo>
                </a:path>
              </a:pathLst>
            </a:custGeom>
            <a:ln w="6350">
              <a:solidFill>
                <a:srgbClr val="000000"/>
              </a:solidFill>
            </a:ln>
          </p:spPr>
          <p:txBody>
            <a:bodyPr wrap="square" lIns="0" tIns="0" rIns="0" bIns="0" rtlCol="0">
              <a:noAutofit/>
            </a:bodyPr>
            <a:lstStyle/>
            <a:p>
              <a:endParaRPr/>
            </a:p>
          </p:txBody>
        </p:sp>
        <p:sp>
          <p:nvSpPr>
            <p:cNvPr id="51" name="object 51"/>
            <p:cNvSpPr/>
            <p:nvPr/>
          </p:nvSpPr>
          <p:spPr>
            <a:xfrm>
              <a:off x="6183685" y="6233971"/>
              <a:ext cx="1268310" cy="0"/>
            </a:xfrm>
            <a:custGeom>
              <a:avLst/>
              <a:gdLst/>
              <a:ahLst/>
              <a:cxnLst/>
              <a:rect l="l" t="t" r="r" b="b"/>
              <a:pathLst>
                <a:path w="1268310">
                  <a:moveTo>
                    <a:pt x="0" y="0"/>
                  </a:moveTo>
                  <a:lnTo>
                    <a:pt x="1268310" y="0"/>
                  </a:lnTo>
                </a:path>
              </a:pathLst>
            </a:custGeom>
            <a:ln w="6350">
              <a:solidFill>
                <a:srgbClr val="000000"/>
              </a:solidFill>
            </a:ln>
          </p:spPr>
          <p:txBody>
            <a:bodyPr wrap="square" lIns="0" tIns="0" rIns="0" bIns="0" rtlCol="0">
              <a:noAutofit/>
            </a:bodyPr>
            <a:lstStyle/>
            <a:p>
              <a:endParaRPr/>
            </a:p>
          </p:txBody>
        </p:sp>
        <p:sp>
          <p:nvSpPr>
            <p:cNvPr id="52" name="object 52"/>
            <p:cNvSpPr/>
            <p:nvPr/>
          </p:nvSpPr>
          <p:spPr>
            <a:xfrm>
              <a:off x="7451999" y="6233971"/>
              <a:ext cx="3036455" cy="0"/>
            </a:xfrm>
            <a:custGeom>
              <a:avLst/>
              <a:gdLst/>
              <a:ahLst/>
              <a:cxnLst/>
              <a:rect l="l" t="t" r="r" b="b"/>
              <a:pathLst>
                <a:path w="3036455">
                  <a:moveTo>
                    <a:pt x="0" y="0"/>
                  </a:moveTo>
                  <a:lnTo>
                    <a:pt x="3036455" y="0"/>
                  </a:lnTo>
                </a:path>
              </a:pathLst>
            </a:custGeom>
            <a:ln w="6350">
              <a:solidFill>
                <a:srgbClr val="000000"/>
              </a:solidFill>
            </a:ln>
          </p:spPr>
          <p:txBody>
            <a:bodyPr wrap="square" lIns="0" tIns="0" rIns="0" bIns="0" rtlCol="0">
              <a:noAutofit/>
            </a:bodyPr>
            <a:lstStyle/>
            <a:p>
              <a:endParaRPr/>
            </a:p>
          </p:txBody>
        </p:sp>
        <p:sp>
          <p:nvSpPr>
            <p:cNvPr id="53" name="object 53"/>
            <p:cNvSpPr/>
            <p:nvPr/>
          </p:nvSpPr>
          <p:spPr>
            <a:xfrm>
              <a:off x="6199379" y="4114666"/>
              <a:ext cx="1221143" cy="700329"/>
            </a:xfrm>
            <a:prstGeom prst="rect">
              <a:avLst/>
            </a:prstGeom>
            <a:blipFill>
              <a:blip r:embed="rId2" cstate="print"/>
              <a:stretch>
                <a:fillRect/>
              </a:stretch>
            </a:blipFill>
          </p:spPr>
          <p:txBody>
            <a:bodyPr wrap="square" lIns="0" tIns="0" rIns="0" bIns="0" rtlCol="0">
              <a:noAutofit/>
            </a:bodyPr>
            <a:lstStyle/>
            <a:p>
              <a:endParaRPr/>
            </a:p>
          </p:txBody>
        </p:sp>
        <p:sp>
          <p:nvSpPr>
            <p:cNvPr id="36" name="object 36"/>
            <p:cNvSpPr/>
            <p:nvPr/>
          </p:nvSpPr>
          <p:spPr>
            <a:xfrm>
              <a:off x="6238671" y="5192995"/>
              <a:ext cx="1159766" cy="913497"/>
            </a:xfrm>
            <a:prstGeom prst="rect">
              <a:avLst/>
            </a:prstGeom>
            <a:blipFill>
              <a:blip r:embed="rId3" cstate="print"/>
              <a:stretch>
                <a:fillRect/>
              </a:stretch>
            </a:blipFill>
          </p:spPr>
          <p:txBody>
            <a:bodyPr wrap="square" lIns="0" tIns="0" rIns="0" bIns="0" rtlCol="0">
              <a:noAutofit/>
            </a:bodyPr>
            <a:lstStyle/>
            <a:p>
              <a:endParaRPr/>
            </a:p>
          </p:txBody>
        </p:sp>
        <p:sp>
          <p:nvSpPr>
            <p:cNvPr id="33" name="object 33"/>
            <p:cNvSpPr txBox="1"/>
            <p:nvPr/>
          </p:nvSpPr>
          <p:spPr>
            <a:xfrm>
              <a:off x="6105079" y="1049878"/>
              <a:ext cx="129073"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3</a:t>
              </a:r>
              <a:endParaRPr sz="1200">
                <a:latin typeface="Impact"/>
                <a:cs typeface="Impact"/>
              </a:endParaRPr>
            </a:p>
          </p:txBody>
        </p:sp>
        <p:sp>
          <p:nvSpPr>
            <p:cNvPr id="32" name="object 32"/>
            <p:cNvSpPr txBox="1"/>
            <p:nvPr/>
          </p:nvSpPr>
          <p:spPr>
            <a:xfrm>
              <a:off x="6378999" y="1060408"/>
              <a:ext cx="4002374" cy="140600"/>
            </a:xfrm>
            <a:prstGeom prst="rect">
              <a:avLst/>
            </a:prstGeom>
          </p:spPr>
          <p:txBody>
            <a:bodyPr wrap="square" lIns="0" tIns="6953" rIns="0" bIns="0" rtlCol="0">
              <a:noAutofit/>
            </a:bodyPr>
            <a:lstStyle/>
            <a:p>
              <a:pPr marL="12700" algn="just">
                <a:lnSpc>
                  <a:spcPts val="1095"/>
                </a:lnSpc>
              </a:pPr>
              <a:r>
                <a:rPr lang="es-ES" sz="900" dirty="0">
                  <a:latin typeface="Malgun Gothic"/>
                  <a:cs typeface="Malgun Gothic"/>
                </a:rPr>
                <a:t>Haz un resumen de la comparación entre 'pereza' y 'diligencia' en la Biblia (Pr 10:4, 12:24, 27).</a:t>
              </a:r>
            </a:p>
          </p:txBody>
        </p:sp>
        <p:sp>
          <p:nvSpPr>
            <p:cNvPr id="31" name="object 31"/>
            <p:cNvSpPr txBox="1"/>
            <p:nvPr/>
          </p:nvSpPr>
          <p:spPr>
            <a:xfrm>
              <a:off x="539407" y="1196025"/>
              <a:ext cx="4248493" cy="304800"/>
            </a:xfrm>
            <a:prstGeom prst="rect">
              <a:avLst/>
            </a:prstGeom>
          </p:spPr>
          <p:txBody>
            <a:bodyPr wrap="square" lIns="0" tIns="7302" rIns="0" bIns="0" rtlCol="0">
              <a:noAutofit/>
            </a:bodyPr>
            <a:lstStyle/>
            <a:p>
              <a:pPr marL="12700" algn="just">
                <a:lnSpc>
                  <a:spcPts val="1150"/>
                </a:lnSpc>
              </a:pPr>
              <a:r>
                <a:rPr lang="es-ES" sz="1000" dirty="0">
                  <a:latin typeface="Malgun Gothic"/>
                  <a:cs typeface="Malgun Gothic"/>
                </a:rPr>
                <a:t>¿Has visto hombre solícito en su trabajo? Delante de los reyes estará; No estará delante de los de baja condición.</a:t>
              </a:r>
              <a:r>
                <a:rPr sz="1000" dirty="0">
                  <a:latin typeface="Malgun Gothic"/>
                  <a:cs typeface="Malgun Gothic"/>
                </a:rPr>
                <a:t> (</a:t>
              </a:r>
              <a:r>
                <a:rPr lang="es-ES" sz="1000" dirty="0">
                  <a:latin typeface="Malgun Gothic"/>
                  <a:cs typeface="Malgun Gothic"/>
                </a:rPr>
                <a:t>Pr</a:t>
              </a:r>
              <a:r>
                <a:rPr sz="1000" dirty="0">
                  <a:latin typeface="Malgun Gothic"/>
                  <a:cs typeface="Malgun Gothic"/>
                </a:rPr>
                <a:t> 22:29)</a:t>
              </a:r>
            </a:p>
          </p:txBody>
        </p:sp>
        <p:sp>
          <p:nvSpPr>
            <p:cNvPr id="30" name="object 30"/>
            <p:cNvSpPr txBox="1"/>
            <p:nvPr/>
          </p:nvSpPr>
          <p:spPr>
            <a:xfrm>
              <a:off x="539408" y="1653225"/>
              <a:ext cx="4248492" cy="304800"/>
            </a:xfrm>
            <a:prstGeom prst="rect">
              <a:avLst/>
            </a:prstGeom>
          </p:spPr>
          <p:txBody>
            <a:bodyPr wrap="square" lIns="0" tIns="7302" rIns="0" bIns="0" rtlCol="0">
              <a:noAutofit/>
            </a:bodyPr>
            <a:lstStyle/>
            <a:p>
              <a:pPr marL="12700" algn="just">
                <a:lnSpc>
                  <a:spcPts val="1150"/>
                </a:lnSpc>
              </a:pPr>
              <a:r>
                <a:rPr sz="1000" dirty="0">
                  <a:latin typeface="Malgun Gothic"/>
                  <a:cs typeface="Malgun Gothic"/>
                </a:rPr>
                <a:t>Do you see a man who excels in his work? He will stand before kings; He will</a:t>
              </a:r>
              <a:r>
                <a:rPr lang="es-ES" sz="1000" dirty="0">
                  <a:latin typeface="Malgun Gothic"/>
                  <a:cs typeface="Malgun Gothic"/>
                </a:rPr>
                <a:t> </a:t>
              </a:r>
              <a:r>
                <a:rPr sz="1000" dirty="0">
                  <a:latin typeface="Malgun Gothic"/>
                  <a:cs typeface="Malgun Gothic"/>
                </a:rPr>
                <a:t>not stand before unknown men. (Pr 22:29)</a:t>
              </a:r>
            </a:p>
          </p:txBody>
        </p:sp>
        <p:sp>
          <p:nvSpPr>
            <p:cNvPr id="29" name="object 29"/>
            <p:cNvSpPr txBox="1"/>
            <p:nvPr/>
          </p:nvSpPr>
          <p:spPr>
            <a:xfrm>
              <a:off x="534179" y="23434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28" name="object 28"/>
            <p:cNvSpPr txBox="1"/>
            <p:nvPr/>
          </p:nvSpPr>
          <p:spPr>
            <a:xfrm>
              <a:off x="808099" y="2343264"/>
              <a:ext cx="2912160" cy="139700"/>
            </a:xfrm>
            <a:prstGeom prst="rect">
              <a:avLst/>
            </a:prstGeom>
          </p:spPr>
          <p:txBody>
            <a:bodyPr wrap="square" lIns="0" tIns="6635" rIns="0" bIns="0" rtlCol="0">
              <a:noAutofit/>
            </a:bodyPr>
            <a:lstStyle/>
            <a:p>
              <a:pPr marL="12700" algn="just">
                <a:lnSpc>
                  <a:spcPts val="1045"/>
                </a:lnSpc>
              </a:pPr>
              <a:r>
                <a:rPr lang="es-ES" sz="900" dirty="0">
                  <a:latin typeface="Malgun Gothic" pitchFamily="34" charset="-127"/>
                  <a:ea typeface="Malgun Gothic" pitchFamily="34" charset="-127"/>
                  <a:cs typeface="Malgun Gothic"/>
                </a:rPr>
                <a:t>Subraya las palabras o frases clave en la Palabra.</a:t>
              </a:r>
            </a:p>
          </p:txBody>
        </p:sp>
        <p:sp>
          <p:nvSpPr>
            <p:cNvPr id="27" name="object 27"/>
            <p:cNvSpPr txBox="1"/>
            <p:nvPr/>
          </p:nvSpPr>
          <p:spPr>
            <a:xfrm>
              <a:off x="534179" y="2807377"/>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26" name="object 26"/>
            <p:cNvSpPr txBox="1"/>
            <p:nvPr/>
          </p:nvSpPr>
          <p:spPr>
            <a:xfrm>
              <a:off x="808099" y="2807263"/>
              <a:ext cx="4128600" cy="276860"/>
            </a:xfrm>
            <a:prstGeom prst="rect">
              <a:avLst/>
            </a:prstGeom>
          </p:spPr>
          <p:txBody>
            <a:bodyPr wrap="square" lIns="0" tIns="6635" rIns="0" bIns="0" rtlCol="0">
              <a:noAutofit/>
            </a:bodyPr>
            <a:lstStyle/>
            <a:p>
              <a:pPr marL="12700" algn="just">
                <a:lnSpc>
                  <a:spcPts val="1045"/>
                </a:lnSpc>
              </a:pPr>
              <a:r>
                <a:rPr lang="es-ES" sz="900" dirty="0">
                  <a:latin typeface="Malgun Gothic"/>
                  <a:cs typeface="Malgun Gothic"/>
                </a:rPr>
                <a:t>¿Cuál es nuestro trabajo que nos ha dado y cómo podemos hacer para hacerlo con solicitud?</a:t>
              </a:r>
            </a:p>
          </p:txBody>
        </p:sp>
        <p:sp>
          <p:nvSpPr>
            <p:cNvPr id="25" name="object 25"/>
            <p:cNvSpPr txBox="1"/>
            <p:nvPr/>
          </p:nvSpPr>
          <p:spPr>
            <a:xfrm>
              <a:off x="6105079" y="3427578"/>
              <a:ext cx="124385"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4</a:t>
              </a:r>
              <a:endParaRPr sz="1200">
                <a:latin typeface="Impact"/>
                <a:cs typeface="Impact"/>
              </a:endParaRPr>
            </a:p>
          </p:txBody>
        </p:sp>
        <p:sp>
          <p:nvSpPr>
            <p:cNvPr id="24" name="object 24"/>
            <p:cNvSpPr txBox="1"/>
            <p:nvPr/>
          </p:nvSpPr>
          <p:spPr>
            <a:xfrm>
              <a:off x="6378999" y="3427364"/>
              <a:ext cx="4002374" cy="276860"/>
            </a:xfrm>
            <a:prstGeom prst="rect">
              <a:avLst/>
            </a:prstGeom>
          </p:spPr>
          <p:txBody>
            <a:bodyPr wrap="square" lIns="0" tIns="6635" rIns="0" bIns="0" rtlCol="0">
              <a:noAutofit/>
            </a:bodyPr>
            <a:lstStyle/>
            <a:p>
              <a:pPr marL="12700" algn="just">
                <a:lnSpc>
                  <a:spcPts val="1045"/>
                </a:lnSpc>
              </a:pPr>
              <a:r>
                <a:rPr lang="es-ES" sz="900" dirty="0">
                  <a:latin typeface="Malgun Gothic"/>
                  <a:cs typeface="Malgun Gothic"/>
                </a:rPr>
                <a:t>Escribe las experiencias de vida perezosa y diligente en mi vida, y cómo debería vivir para despedir de la pereza.</a:t>
              </a:r>
            </a:p>
          </p:txBody>
        </p:sp>
        <p:sp>
          <p:nvSpPr>
            <p:cNvPr id="21" name="object 21"/>
            <p:cNvSpPr txBox="1"/>
            <p:nvPr/>
          </p:nvSpPr>
          <p:spPr>
            <a:xfrm>
              <a:off x="537780" y="44230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20" name="object 20"/>
            <p:cNvSpPr txBox="1"/>
            <p:nvPr/>
          </p:nvSpPr>
          <p:spPr>
            <a:xfrm>
              <a:off x="811700" y="4409440"/>
              <a:ext cx="4128600" cy="276860"/>
            </a:xfrm>
            <a:prstGeom prst="rect">
              <a:avLst/>
            </a:prstGeom>
          </p:spPr>
          <p:txBody>
            <a:bodyPr wrap="square" lIns="0" tIns="6953" rIns="0" bIns="0" rtlCol="0">
              <a:noAutofit/>
            </a:bodyPr>
            <a:lstStyle/>
            <a:p>
              <a:pPr marL="41846" algn="just">
                <a:lnSpc>
                  <a:spcPts val="1095"/>
                </a:lnSpc>
              </a:pPr>
              <a:r>
                <a:rPr lang="es-ES" sz="900" dirty="0">
                  <a:latin typeface="Malgun Gothic" panose="020B0503020000020004" pitchFamily="34" charset="-127"/>
                  <a:ea typeface="Malgun Gothic" panose="020B0503020000020004" pitchFamily="34" charset="-127"/>
                  <a:cs typeface="NanumBarunGothic"/>
                </a:rPr>
                <a:t>Busca los versículos de la Biblia relacionados con la 'pereza’ y escribe tres características de una persona perezosa (Pr 24:30~34, 26:13~15).</a:t>
              </a:r>
            </a:p>
          </p:txBody>
        </p:sp>
        <p:sp>
          <p:nvSpPr>
            <p:cNvPr id="19" name="object 19"/>
            <p:cNvSpPr txBox="1"/>
            <p:nvPr/>
          </p:nvSpPr>
          <p:spPr>
            <a:xfrm>
              <a:off x="655699" y="4777761"/>
              <a:ext cx="156845" cy="139700"/>
            </a:xfrm>
            <a:prstGeom prst="rect">
              <a:avLst/>
            </a:prstGeom>
          </p:spPr>
          <p:txBody>
            <a:bodyPr wrap="square" lIns="0" tIns="6635" rIns="0" bIns="0" rtlCol="0">
              <a:noAutofit/>
            </a:bodyPr>
            <a:lstStyle/>
            <a:p>
              <a:pPr marL="12700">
                <a:lnSpc>
                  <a:spcPts val="1045"/>
                </a:lnSpc>
              </a:pPr>
              <a:r>
                <a:rPr sz="900" dirty="0">
                  <a:latin typeface="Malgun Gothic"/>
                  <a:cs typeface="Malgun Gothic"/>
                </a:rPr>
                <a:t>①</a:t>
              </a:r>
              <a:endParaRPr sz="900">
                <a:latin typeface="Malgun Gothic"/>
                <a:cs typeface="Malgun Gothic"/>
              </a:endParaRPr>
            </a:p>
          </p:txBody>
        </p:sp>
        <p:sp>
          <p:nvSpPr>
            <p:cNvPr id="18" name="object 18"/>
            <p:cNvSpPr txBox="1"/>
            <p:nvPr/>
          </p:nvSpPr>
          <p:spPr>
            <a:xfrm>
              <a:off x="655699" y="5159601"/>
              <a:ext cx="156845" cy="139700"/>
            </a:xfrm>
            <a:prstGeom prst="rect">
              <a:avLst/>
            </a:prstGeom>
          </p:spPr>
          <p:txBody>
            <a:bodyPr wrap="square" lIns="0" tIns="6604" rIns="0" bIns="0" rtlCol="0">
              <a:noAutofit/>
            </a:bodyPr>
            <a:lstStyle/>
            <a:p>
              <a:pPr marL="12700">
                <a:lnSpc>
                  <a:spcPts val="1040"/>
                </a:lnSpc>
              </a:pPr>
              <a:r>
                <a:rPr sz="900" dirty="0">
                  <a:latin typeface="Malgun Gothic"/>
                  <a:cs typeface="Malgun Gothic"/>
                </a:rPr>
                <a:t>②</a:t>
              </a:r>
              <a:endParaRPr sz="900">
                <a:latin typeface="Malgun Gothic"/>
                <a:cs typeface="Malgun Gothic"/>
              </a:endParaRPr>
            </a:p>
          </p:txBody>
        </p:sp>
        <p:sp>
          <p:nvSpPr>
            <p:cNvPr id="17" name="object 17"/>
            <p:cNvSpPr txBox="1"/>
            <p:nvPr/>
          </p:nvSpPr>
          <p:spPr>
            <a:xfrm>
              <a:off x="655699" y="5540562"/>
              <a:ext cx="156845" cy="139700"/>
            </a:xfrm>
            <a:prstGeom prst="rect">
              <a:avLst/>
            </a:prstGeom>
          </p:spPr>
          <p:txBody>
            <a:bodyPr wrap="square" lIns="0" tIns="6604" rIns="0" bIns="0" rtlCol="0">
              <a:noAutofit/>
            </a:bodyPr>
            <a:lstStyle/>
            <a:p>
              <a:pPr marL="12700">
                <a:lnSpc>
                  <a:spcPts val="1040"/>
                </a:lnSpc>
              </a:pPr>
              <a:r>
                <a:rPr sz="900" dirty="0">
                  <a:latin typeface="Malgun Gothic"/>
                  <a:cs typeface="Malgun Gothic"/>
                </a:rPr>
                <a:t>③</a:t>
              </a:r>
              <a:endParaRPr sz="900">
                <a:latin typeface="Malgun Gothic"/>
                <a:cs typeface="Malgun Gothic"/>
              </a:endParaRPr>
            </a:p>
          </p:txBody>
        </p:sp>
        <p:sp>
          <p:nvSpPr>
            <p:cNvPr id="16" name="object 16"/>
            <p:cNvSpPr txBox="1"/>
            <p:nvPr/>
          </p:nvSpPr>
          <p:spPr>
            <a:xfrm>
              <a:off x="537780" y="5860825"/>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15" name="object 15"/>
            <p:cNvSpPr txBox="1"/>
            <p:nvPr/>
          </p:nvSpPr>
          <p:spPr>
            <a:xfrm>
              <a:off x="811700" y="5860643"/>
              <a:ext cx="3770668" cy="139700"/>
            </a:xfrm>
            <a:prstGeom prst="rect">
              <a:avLst/>
            </a:prstGeom>
          </p:spPr>
          <p:txBody>
            <a:bodyPr wrap="square" lIns="0" tIns="6635" rIns="0" bIns="0" rtlCol="0">
              <a:noAutofit/>
            </a:bodyPr>
            <a:lstStyle/>
            <a:p>
              <a:pPr marL="12700" algn="just">
                <a:lnSpc>
                  <a:spcPts val="1045"/>
                </a:lnSpc>
              </a:pPr>
              <a:r>
                <a:rPr lang="es-ES" sz="900" dirty="0">
                  <a:latin typeface="Malgun Gothic"/>
                  <a:cs typeface="Malgun Gothic"/>
                </a:rPr>
                <a:t>Escribe lo que es perezoso en tu vida y cómo puedes cambiarlo.</a:t>
              </a:r>
            </a:p>
          </p:txBody>
        </p:sp>
        <p:sp>
          <p:nvSpPr>
            <p:cNvPr id="14" name="object 14"/>
            <p:cNvSpPr txBox="1"/>
            <p:nvPr/>
          </p:nvSpPr>
          <p:spPr>
            <a:xfrm>
              <a:off x="188400" y="7604996"/>
              <a:ext cx="171449"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48</a:t>
              </a:r>
              <a:endParaRPr sz="1000">
                <a:latin typeface="Times New Roman"/>
                <a:cs typeface="Times New Roman"/>
              </a:endParaRPr>
            </a:p>
          </p:txBody>
        </p:sp>
        <p:sp>
          <p:nvSpPr>
            <p:cNvPr id="13" name="object 13"/>
            <p:cNvSpPr txBox="1"/>
            <p:nvPr/>
          </p:nvSpPr>
          <p:spPr>
            <a:xfrm>
              <a:off x="10584493" y="7604996"/>
              <a:ext cx="171450"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49</a:t>
              </a:r>
              <a:endParaRPr sz="1000">
                <a:latin typeface="Times New Roman"/>
                <a:cs typeface="Times New Roman"/>
              </a:endParaRPr>
            </a:p>
          </p:txBody>
        </p:sp>
        <p:sp>
          <p:nvSpPr>
            <p:cNvPr id="12" name="object 12"/>
            <p:cNvSpPr txBox="1"/>
            <p:nvPr/>
          </p:nvSpPr>
          <p:spPr>
            <a:xfrm>
              <a:off x="6177335" y="3889822"/>
              <a:ext cx="1274663" cy="1172074"/>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7451999" y="3889822"/>
              <a:ext cx="3042800" cy="1172074"/>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6177335" y="5061896"/>
              <a:ext cx="1274663" cy="1172075"/>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7451999" y="5061896"/>
              <a:ext cx="3042800" cy="1172075"/>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6177335" y="6233971"/>
              <a:ext cx="4317464" cy="1172074"/>
            </a:xfrm>
            <a:prstGeom prst="rect">
              <a:avLst/>
            </a:prstGeom>
          </p:spPr>
          <p:txBody>
            <a:bodyPr wrap="square" lIns="0" tIns="7683" rIns="0" bIns="0" rtlCol="0">
              <a:noAutofit/>
            </a:bodyPr>
            <a:lstStyle/>
            <a:p>
              <a:pPr marL="67727">
                <a:lnSpc>
                  <a:spcPts val="1210"/>
                </a:lnSpc>
              </a:pPr>
              <a:r>
                <a:rPr lang="es-ES" sz="900" dirty="0">
                  <a:latin typeface="Malgun Gothic"/>
                  <a:cs typeface="Malgun Gothic"/>
                </a:rPr>
                <a:t>La vida en el futuro:</a:t>
              </a:r>
            </a:p>
          </p:txBody>
        </p:sp>
        <p:sp>
          <p:nvSpPr>
            <p:cNvPr id="7" name="object 7"/>
            <p:cNvSpPr txBox="1"/>
            <p:nvPr/>
          </p:nvSpPr>
          <p:spPr>
            <a:xfrm>
              <a:off x="6178892" y="1445421"/>
              <a:ext cx="625106" cy="802312"/>
            </a:xfrm>
            <a:prstGeom prst="rect">
              <a:avLst/>
            </a:prstGeom>
          </p:spPr>
          <p:txBody>
            <a:bodyPr wrap="square" lIns="0" tIns="0" rIns="0" bIns="0" rtlCol="0">
              <a:noAutofit/>
            </a:bodyPr>
            <a:lstStyle/>
            <a:p>
              <a:pPr>
                <a:lnSpc>
                  <a:spcPts val="1000"/>
                </a:lnSpc>
              </a:pPr>
              <a:endParaRPr sz="1000" dirty="0"/>
            </a:p>
          </p:txBody>
        </p:sp>
        <p:sp>
          <p:nvSpPr>
            <p:cNvPr id="6" name="object 6"/>
            <p:cNvSpPr txBox="1"/>
            <p:nvPr/>
          </p:nvSpPr>
          <p:spPr>
            <a:xfrm>
              <a:off x="6803999" y="1445421"/>
              <a:ext cx="3690800" cy="802312"/>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178892" y="2247733"/>
              <a:ext cx="625106" cy="802312"/>
            </a:xfrm>
            <a:prstGeom prst="rect">
              <a:avLst/>
            </a:prstGeom>
          </p:spPr>
          <p:txBody>
            <a:bodyPr wrap="square" lIns="0" tIns="0" rIns="0" bIns="0" rtlCol="0">
              <a:noAutofit/>
            </a:bodyPr>
            <a:lstStyle/>
            <a:p>
              <a:pPr>
                <a:lnSpc>
                  <a:spcPts val="1000"/>
                </a:lnSpc>
              </a:pPr>
              <a:endParaRPr sz="1000" dirty="0"/>
            </a:p>
          </p:txBody>
        </p:sp>
        <p:sp>
          <p:nvSpPr>
            <p:cNvPr id="4" name="object 4"/>
            <p:cNvSpPr txBox="1"/>
            <p:nvPr/>
          </p:nvSpPr>
          <p:spPr>
            <a:xfrm>
              <a:off x="6803999" y="2247733"/>
              <a:ext cx="3690800" cy="802312"/>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50363" y="910645"/>
              <a:ext cx="428664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2993" y="2011945"/>
              <a:ext cx="4286643" cy="152400"/>
            </a:xfrm>
            <a:prstGeom prst="rect">
              <a:avLst/>
            </a:prstGeom>
          </p:spPr>
          <p:txBody>
            <a:bodyPr wrap="square" lIns="0" tIns="0" rIns="0" bIns="0" rtlCol="0">
              <a:noAutofit/>
            </a:bodyPr>
            <a:lstStyle/>
            <a:p>
              <a:pPr marL="25400">
                <a:lnSpc>
                  <a:spcPts val="1000"/>
                </a:lnSpc>
              </a:pPr>
              <a:endParaRPr sz="1000"/>
            </a:p>
          </p:txBody>
        </p:sp>
        <p:sp>
          <p:nvSpPr>
            <p:cNvPr id="107" name="object 11">
              <a:extLst>
                <a:ext uri="{FF2B5EF4-FFF2-40B4-BE49-F238E27FC236}">
                  <a16:creationId xmlns:a16="http://schemas.microsoft.com/office/drawing/2014/main" id="{934A4703-A2A4-4566-AC61-FEA74DFE54B5}"/>
                </a:ext>
              </a:extLst>
            </p:cNvPr>
            <p:cNvSpPr txBox="1"/>
            <p:nvPr/>
          </p:nvSpPr>
          <p:spPr>
            <a:xfrm>
              <a:off x="520700" y="49530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108" name="object 11">
              <a:extLst>
                <a:ext uri="{FF2B5EF4-FFF2-40B4-BE49-F238E27FC236}">
                  <a16:creationId xmlns:a16="http://schemas.microsoft.com/office/drawing/2014/main" id="{293A3F22-69D8-410B-B671-574589019ED0}"/>
                </a:ext>
              </a:extLst>
            </p:cNvPr>
            <p:cNvSpPr txBox="1"/>
            <p:nvPr/>
          </p:nvSpPr>
          <p:spPr>
            <a:xfrm>
              <a:off x="520700" y="3695700"/>
              <a:ext cx="2405661" cy="320521"/>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sp>
          <p:nvSpPr>
            <p:cNvPr id="22" name="TextBox 21">
              <a:extLst>
                <a:ext uri="{FF2B5EF4-FFF2-40B4-BE49-F238E27FC236}">
                  <a16:creationId xmlns:a16="http://schemas.microsoft.com/office/drawing/2014/main" id="{D89D8AA3-69E8-4DC5-B367-E20BD2BF10F2}"/>
                </a:ext>
              </a:extLst>
            </p:cNvPr>
            <p:cNvSpPr txBox="1"/>
            <p:nvPr/>
          </p:nvSpPr>
          <p:spPr>
            <a:xfrm>
              <a:off x="6185246" y="1750221"/>
              <a:ext cx="625106"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Pereza</a:t>
              </a:r>
            </a:p>
          </p:txBody>
        </p:sp>
        <p:sp>
          <p:nvSpPr>
            <p:cNvPr id="23" name="TextBox 22">
              <a:extLst>
                <a:ext uri="{FF2B5EF4-FFF2-40B4-BE49-F238E27FC236}">
                  <a16:creationId xmlns:a16="http://schemas.microsoft.com/office/drawing/2014/main" id="{A347BBC7-2958-4EB6-9847-58AD0EE8C7ED}"/>
                </a:ext>
              </a:extLst>
            </p:cNvPr>
            <p:cNvSpPr txBox="1"/>
            <p:nvPr/>
          </p:nvSpPr>
          <p:spPr>
            <a:xfrm>
              <a:off x="6140027" y="2521278"/>
              <a:ext cx="705273"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Diligencia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그룹 214">
            <a:extLst>
              <a:ext uri="{FF2B5EF4-FFF2-40B4-BE49-F238E27FC236}">
                <a16:creationId xmlns:a16="http://schemas.microsoft.com/office/drawing/2014/main" id="{35F4B470-BF29-45CD-8648-B4DB6FC4FB6D}"/>
              </a:ext>
            </a:extLst>
          </p:cNvPr>
          <p:cNvGrpSpPr/>
          <p:nvPr/>
        </p:nvGrpSpPr>
        <p:grpSpPr>
          <a:xfrm>
            <a:off x="0" y="-12"/>
            <a:ext cx="10943996" cy="7992008"/>
            <a:chOff x="0" y="-12"/>
            <a:chExt cx="10943996" cy="7992008"/>
          </a:xfrm>
        </p:grpSpPr>
        <p:sp>
          <p:nvSpPr>
            <p:cNvPr id="211" name="object 211"/>
            <p:cNvSpPr/>
            <p:nvPr/>
          </p:nvSpPr>
          <p:spPr>
            <a:xfrm>
              <a:off x="5616003" y="0"/>
              <a:ext cx="5211000" cy="7991995"/>
            </a:xfrm>
            <a:custGeom>
              <a:avLst/>
              <a:gdLst/>
              <a:ahLst/>
              <a:cxnLst/>
              <a:rect l="l" t="t" r="r" b="b"/>
              <a:pathLst>
                <a:path w="5211000" h="7991995">
                  <a:moveTo>
                    <a:pt x="0" y="7991995"/>
                  </a:moveTo>
                  <a:lnTo>
                    <a:pt x="5211000" y="7991995"/>
                  </a:lnTo>
                  <a:lnTo>
                    <a:pt x="5211000" y="0"/>
                  </a:lnTo>
                  <a:lnTo>
                    <a:pt x="0" y="0"/>
                  </a:lnTo>
                  <a:lnTo>
                    <a:pt x="0" y="7991995"/>
                  </a:lnTo>
                  <a:close/>
                </a:path>
              </a:pathLst>
            </a:custGeom>
            <a:solidFill>
              <a:srgbClr val="C6EAFB"/>
            </a:solidFill>
          </p:spPr>
          <p:txBody>
            <a:bodyPr wrap="square" lIns="0" tIns="0" rIns="0" bIns="0" rtlCol="0">
              <a:noAutofit/>
            </a:bodyPr>
            <a:lstStyle/>
            <a:p>
              <a:endParaRPr/>
            </a:p>
          </p:txBody>
        </p:sp>
        <p:sp>
          <p:nvSpPr>
            <p:cNvPr id="151" name="object 151"/>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52" name="object 152"/>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153" name="object 153"/>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54" name="object 154"/>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5" name="object 155"/>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6" name="object 156"/>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7" name="object 157"/>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8" name="object 158"/>
            <p:cNvSpPr/>
            <p:nvPr/>
          </p:nvSpPr>
          <p:spPr>
            <a:xfrm>
              <a:off x="5328005" y="-12"/>
              <a:ext cx="287997" cy="7992008"/>
            </a:xfrm>
            <a:custGeom>
              <a:avLst/>
              <a:gdLst/>
              <a:ahLst/>
              <a:cxnLst/>
              <a:rect l="l" t="t" r="r" b="b"/>
              <a:pathLst>
                <a:path w="287997" h="7992008">
                  <a:moveTo>
                    <a:pt x="287997" y="12"/>
                  </a:moveTo>
                  <a:lnTo>
                    <a:pt x="0" y="12"/>
                  </a:lnTo>
                  <a:lnTo>
                    <a:pt x="0" y="7992008"/>
                  </a:lnTo>
                  <a:lnTo>
                    <a:pt x="287997" y="7992008"/>
                  </a:lnTo>
                  <a:lnTo>
                    <a:pt x="287997" y="12"/>
                  </a:lnTo>
                  <a:close/>
                </a:path>
              </a:pathLst>
            </a:custGeom>
            <a:solidFill>
              <a:srgbClr val="8DD7F7"/>
            </a:solidFill>
          </p:spPr>
          <p:txBody>
            <a:bodyPr wrap="square" lIns="0" tIns="0" rIns="0" bIns="0" rtlCol="0">
              <a:noAutofit/>
            </a:bodyPr>
            <a:lstStyle/>
            <a:p>
              <a:endParaRPr/>
            </a:p>
          </p:txBody>
        </p:sp>
        <p:sp>
          <p:nvSpPr>
            <p:cNvPr id="159" name="object 159"/>
            <p:cNvSpPr/>
            <p:nvPr/>
          </p:nvSpPr>
          <p:spPr>
            <a:xfrm>
              <a:off x="546406" y="38820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60" name="object 160"/>
            <p:cNvSpPr/>
            <p:nvPr/>
          </p:nvSpPr>
          <p:spPr>
            <a:xfrm>
              <a:off x="546406" y="38820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61" name="object 161"/>
            <p:cNvSpPr/>
            <p:nvPr/>
          </p:nvSpPr>
          <p:spPr>
            <a:xfrm>
              <a:off x="2761900" y="3882035"/>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62" name="object 162"/>
            <p:cNvSpPr/>
            <p:nvPr/>
          </p:nvSpPr>
          <p:spPr>
            <a:xfrm>
              <a:off x="2761900" y="3882035"/>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63" name="object 163"/>
            <p:cNvSpPr/>
            <p:nvPr/>
          </p:nvSpPr>
          <p:spPr>
            <a:xfrm>
              <a:off x="748899" y="426426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4" name="object 164"/>
            <p:cNvSpPr/>
            <p:nvPr/>
          </p:nvSpPr>
          <p:spPr>
            <a:xfrm>
              <a:off x="748899" y="45214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5" name="object 165"/>
            <p:cNvSpPr/>
            <p:nvPr/>
          </p:nvSpPr>
          <p:spPr>
            <a:xfrm>
              <a:off x="2964394" y="426426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6" name="object 166"/>
            <p:cNvSpPr/>
            <p:nvPr/>
          </p:nvSpPr>
          <p:spPr>
            <a:xfrm>
              <a:off x="2964394" y="45214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7" name="object 167"/>
            <p:cNvSpPr/>
            <p:nvPr/>
          </p:nvSpPr>
          <p:spPr>
            <a:xfrm>
              <a:off x="748899" y="47895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8" name="object 168"/>
            <p:cNvSpPr/>
            <p:nvPr/>
          </p:nvSpPr>
          <p:spPr>
            <a:xfrm>
              <a:off x="2964394" y="47895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69" name="object 169"/>
            <p:cNvSpPr/>
            <p:nvPr/>
          </p:nvSpPr>
          <p:spPr>
            <a:xfrm>
              <a:off x="748899" y="50466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70" name="object 170"/>
            <p:cNvSpPr/>
            <p:nvPr/>
          </p:nvSpPr>
          <p:spPr>
            <a:xfrm>
              <a:off x="2964394" y="50466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71" name="object 171"/>
            <p:cNvSpPr/>
            <p:nvPr/>
          </p:nvSpPr>
          <p:spPr>
            <a:xfrm>
              <a:off x="307803" y="3657564"/>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72" name="object 172"/>
            <p:cNvSpPr/>
            <p:nvPr/>
          </p:nvSpPr>
          <p:spPr>
            <a:xfrm>
              <a:off x="349954" y="3699722"/>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73" name="object 173"/>
            <p:cNvSpPr/>
            <p:nvPr/>
          </p:nvSpPr>
          <p:spPr>
            <a:xfrm>
              <a:off x="389705" y="3739474"/>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74" name="object 174"/>
            <p:cNvSpPr/>
            <p:nvPr/>
          </p:nvSpPr>
          <p:spPr>
            <a:xfrm>
              <a:off x="546406" y="590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75" name="object 175"/>
            <p:cNvSpPr/>
            <p:nvPr/>
          </p:nvSpPr>
          <p:spPr>
            <a:xfrm>
              <a:off x="546406" y="590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76" name="object 176"/>
            <p:cNvSpPr/>
            <p:nvPr/>
          </p:nvSpPr>
          <p:spPr>
            <a:xfrm>
              <a:off x="2761900" y="5906536"/>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77" name="object 177"/>
            <p:cNvSpPr/>
            <p:nvPr/>
          </p:nvSpPr>
          <p:spPr>
            <a:xfrm>
              <a:off x="2761900" y="5906536"/>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78" name="object 178"/>
            <p:cNvSpPr/>
            <p:nvPr/>
          </p:nvSpPr>
          <p:spPr>
            <a:xfrm>
              <a:off x="748899" y="628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79" name="object 179"/>
            <p:cNvSpPr/>
            <p:nvPr/>
          </p:nvSpPr>
          <p:spPr>
            <a:xfrm>
              <a:off x="748899" y="654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0" name="object 180"/>
            <p:cNvSpPr/>
            <p:nvPr/>
          </p:nvSpPr>
          <p:spPr>
            <a:xfrm>
              <a:off x="2964394" y="628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1" name="object 181"/>
            <p:cNvSpPr/>
            <p:nvPr/>
          </p:nvSpPr>
          <p:spPr>
            <a:xfrm>
              <a:off x="2964394" y="654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2" name="object 182"/>
            <p:cNvSpPr/>
            <p:nvPr/>
          </p:nvSpPr>
          <p:spPr>
            <a:xfrm>
              <a:off x="748899" y="68140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3" name="object 183"/>
            <p:cNvSpPr/>
            <p:nvPr/>
          </p:nvSpPr>
          <p:spPr>
            <a:xfrm>
              <a:off x="2964394" y="68140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4" name="object 184"/>
            <p:cNvSpPr/>
            <p:nvPr/>
          </p:nvSpPr>
          <p:spPr>
            <a:xfrm>
              <a:off x="748899" y="7071193"/>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5" name="object 185"/>
            <p:cNvSpPr/>
            <p:nvPr/>
          </p:nvSpPr>
          <p:spPr>
            <a:xfrm>
              <a:off x="2964394" y="7071193"/>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86" name="object 186"/>
            <p:cNvSpPr/>
            <p:nvPr/>
          </p:nvSpPr>
          <p:spPr>
            <a:xfrm>
              <a:off x="307803" y="5682065"/>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87" name="object 187"/>
            <p:cNvSpPr/>
            <p:nvPr/>
          </p:nvSpPr>
          <p:spPr>
            <a:xfrm>
              <a:off x="349954" y="5724222"/>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88" name="object 188"/>
            <p:cNvSpPr/>
            <p:nvPr/>
          </p:nvSpPr>
          <p:spPr>
            <a:xfrm>
              <a:off x="389705" y="5763975"/>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89" name="object 189"/>
            <p:cNvSpPr/>
            <p:nvPr/>
          </p:nvSpPr>
          <p:spPr>
            <a:xfrm>
              <a:off x="465449" y="5955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90" name="object 190"/>
            <p:cNvSpPr/>
            <p:nvPr/>
          </p:nvSpPr>
          <p:spPr>
            <a:xfrm>
              <a:off x="828631" y="6670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191" name="object 191"/>
            <p:cNvSpPr/>
            <p:nvPr/>
          </p:nvSpPr>
          <p:spPr>
            <a:xfrm>
              <a:off x="1132695" y="6362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7" y="103950"/>
                  </a:lnTo>
                  <a:lnTo>
                    <a:pt x="8127" y="352489"/>
                  </a:lnTo>
                  <a:lnTo>
                    <a:pt x="11391" y="397968"/>
                  </a:lnTo>
                </a:path>
              </a:pathLst>
            </a:custGeom>
            <a:ln w="12699">
              <a:solidFill>
                <a:srgbClr val="939597"/>
              </a:solidFill>
            </a:ln>
          </p:spPr>
          <p:txBody>
            <a:bodyPr wrap="square" lIns="0" tIns="0" rIns="0" bIns="0" rtlCol="0">
              <a:noAutofit/>
            </a:bodyPr>
            <a:lstStyle/>
            <a:p>
              <a:endParaRPr/>
            </a:p>
          </p:txBody>
        </p:sp>
        <p:sp>
          <p:nvSpPr>
            <p:cNvPr id="192" name="object 192"/>
            <p:cNvSpPr/>
            <p:nvPr/>
          </p:nvSpPr>
          <p:spPr>
            <a:xfrm>
              <a:off x="1138384" y="6461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193" name="object 193"/>
            <p:cNvSpPr/>
            <p:nvPr/>
          </p:nvSpPr>
          <p:spPr>
            <a:xfrm>
              <a:off x="484982" y="626198"/>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194" name="object 194"/>
            <p:cNvSpPr/>
            <p:nvPr/>
          </p:nvSpPr>
          <p:spPr>
            <a:xfrm>
              <a:off x="494748" y="10341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95" name="object 195"/>
            <p:cNvSpPr/>
            <p:nvPr/>
          </p:nvSpPr>
          <p:spPr>
            <a:xfrm>
              <a:off x="546406" y="1871863"/>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96" name="object 196"/>
            <p:cNvSpPr/>
            <p:nvPr/>
          </p:nvSpPr>
          <p:spPr>
            <a:xfrm>
              <a:off x="546406" y="1871863"/>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97" name="object 197"/>
            <p:cNvSpPr/>
            <p:nvPr/>
          </p:nvSpPr>
          <p:spPr>
            <a:xfrm>
              <a:off x="2761900" y="1871863"/>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98" name="object 198"/>
            <p:cNvSpPr/>
            <p:nvPr/>
          </p:nvSpPr>
          <p:spPr>
            <a:xfrm>
              <a:off x="2761900" y="1871863"/>
              <a:ext cx="2074672" cy="1455102"/>
            </a:xfrm>
            <a:custGeom>
              <a:avLst/>
              <a:gdLst/>
              <a:ahLst/>
              <a:cxnLst/>
              <a:rect l="l" t="t" r="r" b="b"/>
              <a:pathLst>
                <a:path w="2074671"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99" name="object 199"/>
            <p:cNvSpPr/>
            <p:nvPr/>
          </p:nvSpPr>
          <p:spPr>
            <a:xfrm>
              <a:off x="748899" y="2254096"/>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0" name="object 200"/>
            <p:cNvSpPr/>
            <p:nvPr/>
          </p:nvSpPr>
          <p:spPr>
            <a:xfrm>
              <a:off x="748899" y="251125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1" name="object 201"/>
            <p:cNvSpPr/>
            <p:nvPr/>
          </p:nvSpPr>
          <p:spPr>
            <a:xfrm>
              <a:off x="2964394" y="2254096"/>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2" name="object 202"/>
            <p:cNvSpPr/>
            <p:nvPr/>
          </p:nvSpPr>
          <p:spPr>
            <a:xfrm>
              <a:off x="2964394" y="251125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3" name="object 203"/>
            <p:cNvSpPr/>
            <p:nvPr/>
          </p:nvSpPr>
          <p:spPr>
            <a:xfrm>
              <a:off x="748899" y="277935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4" name="object 204"/>
            <p:cNvSpPr/>
            <p:nvPr/>
          </p:nvSpPr>
          <p:spPr>
            <a:xfrm>
              <a:off x="2964394" y="277935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5" name="object 205"/>
            <p:cNvSpPr/>
            <p:nvPr/>
          </p:nvSpPr>
          <p:spPr>
            <a:xfrm>
              <a:off x="748899" y="303652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6" name="object 206"/>
            <p:cNvSpPr/>
            <p:nvPr/>
          </p:nvSpPr>
          <p:spPr>
            <a:xfrm>
              <a:off x="2964394" y="303652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207" name="object 207"/>
            <p:cNvSpPr/>
            <p:nvPr/>
          </p:nvSpPr>
          <p:spPr>
            <a:xfrm>
              <a:off x="307803" y="1647391"/>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208" name="object 208"/>
            <p:cNvSpPr/>
            <p:nvPr/>
          </p:nvSpPr>
          <p:spPr>
            <a:xfrm>
              <a:off x="349954" y="1689549"/>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209" name="object 209"/>
            <p:cNvSpPr/>
            <p:nvPr/>
          </p:nvSpPr>
          <p:spPr>
            <a:xfrm>
              <a:off x="389705" y="1729301"/>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210" name="object 210"/>
            <p:cNvSpPr/>
            <p:nvPr/>
          </p:nvSpPr>
          <p:spPr>
            <a:xfrm>
              <a:off x="121752" y="748800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79" name="object 79"/>
            <p:cNvSpPr/>
            <p:nvPr/>
          </p:nvSpPr>
          <p:spPr>
            <a:xfrm>
              <a:off x="10827004"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80" name="object 80"/>
            <p:cNvSpPr/>
            <p:nvPr/>
          </p:nvSpPr>
          <p:spPr>
            <a:xfrm>
              <a:off x="5855299" y="323996"/>
              <a:ext cx="4824006" cy="7344003"/>
            </a:xfrm>
            <a:custGeom>
              <a:avLst/>
              <a:gdLst/>
              <a:ahLst/>
              <a:cxnLst/>
              <a:rect l="l" t="t" r="r" b="b"/>
              <a:pathLst>
                <a:path w="4824006"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606" y="7344003"/>
                  </a:lnTo>
                  <a:lnTo>
                    <a:pt x="4671606" y="7242403"/>
                  </a:lnTo>
                  <a:lnTo>
                    <a:pt x="4722406" y="7242403"/>
                  </a:lnTo>
                  <a:lnTo>
                    <a:pt x="4722406" y="7191603"/>
                  </a:lnTo>
                  <a:lnTo>
                    <a:pt x="4824006" y="7191603"/>
                  </a:lnTo>
                  <a:lnTo>
                    <a:pt x="4824006" y="152400"/>
                  </a:lnTo>
                  <a:lnTo>
                    <a:pt x="4722406" y="152400"/>
                  </a:lnTo>
                  <a:lnTo>
                    <a:pt x="4722406" y="101600"/>
                  </a:lnTo>
                  <a:lnTo>
                    <a:pt x="4671606" y="101600"/>
                  </a:lnTo>
                  <a:lnTo>
                    <a:pt x="4671606" y="0"/>
                  </a:lnTo>
                  <a:lnTo>
                    <a:pt x="152400" y="0"/>
                  </a:lnTo>
                  <a:close/>
                </a:path>
              </a:pathLst>
            </a:custGeom>
            <a:solidFill>
              <a:srgbClr val="FFFFFF"/>
            </a:solidFill>
          </p:spPr>
          <p:txBody>
            <a:bodyPr wrap="square" lIns="0" tIns="0" rIns="0" bIns="0" rtlCol="0">
              <a:noAutofit/>
            </a:bodyPr>
            <a:lstStyle/>
            <a:p>
              <a:endParaRPr/>
            </a:p>
          </p:txBody>
        </p:sp>
        <p:sp>
          <p:nvSpPr>
            <p:cNvPr id="81" name="object 81"/>
            <p:cNvSpPr/>
            <p:nvPr/>
          </p:nvSpPr>
          <p:spPr>
            <a:xfrm>
              <a:off x="10577705" y="400196"/>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82" name="object 82"/>
            <p:cNvSpPr/>
            <p:nvPr/>
          </p:nvSpPr>
          <p:spPr>
            <a:xfrm>
              <a:off x="10577705" y="7591799"/>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83" name="object 83"/>
            <p:cNvSpPr/>
            <p:nvPr/>
          </p:nvSpPr>
          <p:spPr>
            <a:xfrm>
              <a:off x="5906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84" name="object 84"/>
            <p:cNvSpPr/>
            <p:nvPr/>
          </p:nvSpPr>
          <p:spPr>
            <a:xfrm>
              <a:off x="5906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85" name="object 85"/>
            <p:cNvSpPr/>
            <p:nvPr/>
          </p:nvSpPr>
          <p:spPr>
            <a:xfrm>
              <a:off x="5855401" y="323996"/>
              <a:ext cx="4824006" cy="7344003"/>
            </a:xfrm>
            <a:custGeom>
              <a:avLst/>
              <a:gdLst/>
              <a:ahLst/>
              <a:cxnLst/>
              <a:rect l="l" t="t" r="r" b="b"/>
              <a:pathLst>
                <a:path w="4824006"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606" y="7344003"/>
                  </a:lnTo>
                  <a:lnTo>
                    <a:pt x="4671606" y="7242403"/>
                  </a:lnTo>
                  <a:lnTo>
                    <a:pt x="4722406" y="7242403"/>
                  </a:lnTo>
                  <a:lnTo>
                    <a:pt x="4722406" y="7191603"/>
                  </a:lnTo>
                  <a:lnTo>
                    <a:pt x="4824006" y="7191603"/>
                  </a:lnTo>
                  <a:lnTo>
                    <a:pt x="4824006" y="152400"/>
                  </a:lnTo>
                  <a:lnTo>
                    <a:pt x="4722406" y="152400"/>
                  </a:lnTo>
                  <a:lnTo>
                    <a:pt x="4722406" y="101600"/>
                  </a:lnTo>
                  <a:lnTo>
                    <a:pt x="4671606" y="101600"/>
                  </a:lnTo>
                  <a:lnTo>
                    <a:pt x="4671606" y="0"/>
                  </a:lnTo>
                  <a:lnTo>
                    <a:pt x="152400" y="0"/>
                  </a:lnTo>
                  <a:close/>
                </a:path>
              </a:pathLst>
            </a:custGeom>
            <a:solidFill>
              <a:srgbClr val="FFFFFF"/>
            </a:solidFill>
          </p:spPr>
          <p:txBody>
            <a:bodyPr wrap="square" lIns="0" tIns="0" rIns="0" bIns="0" rtlCol="0">
              <a:noAutofit/>
            </a:bodyPr>
            <a:lstStyle/>
            <a:p>
              <a:endParaRPr/>
            </a:p>
          </p:txBody>
        </p:sp>
        <p:sp>
          <p:nvSpPr>
            <p:cNvPr id="86" name="object 86"/>
            <p:cNvSpPr/>
            <p:nvPr/>
          </p:nvSpPr>
          <p:spPr>
            <a:xfrm>
              <a:off x="10577807" y="400196"/>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87" name="object 87"/>
            <p:cNvSpPr/>
            <p:nvPr/>
          </p:nvSpPr>
          <p:spPr>
            <a:xfrm>
              <a:off x="10577807" y="7591799"/>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88" name="object 88"/>
            <p:cNvSpPr/>
            <p:nvPr/>
          </p:nvSpPr>
          <p:spPr>
            <a:xfrm>
              <a:off x="5906201"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89" name="object 89"/>
            <p:cNvSpPr/>
            <p:nvPr/>
          </p:nvSpPr>
          <p:spPr>
            <a:xfrm>
              <a:off x="5906201"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90" name="object 90"/>
            <p:cNvSpPr/>
            <p:nvPr/>
          </p:nvSpPr>
          <p:spPr>
            <a:xfrm>
              <a:off x="6180021" y="650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91" name="object 91"/>
            <p:cNvSpPr/>
            <p:nvPr/>
          </p:nvSpPr>
          <p:spPr>
            <a:xfrm>
              <a:off x="6180021" y="650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92" name="object 92"/>
            <p:cNvSpPr/>
            <p:nvPr/>
          </p:nvSpPr>
          <p:spPr>
            <a:xfrm>
              <a:off x="8395516" y="650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93" name="object 93"/>
            <p:cNvSpPr/>
            <p:nvPr/>
          </p:nvSpPr>
          <p:spPr>
            <a:xfrm>
              <a:off x="8395516" y="650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94" name="object 94"/>
            <p:cNvSpPr/>
            <p:nvPr/>
          </p:nvSpPr>
          <p:spPr>
            <a:xfrm>
              <a:off x="6382515" y="1032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95" name="object 95"/>
            <p:cNvSpPr/>
            <p:nvPr/>
          </p:nvSpPr>
          <p:spPr>
            <a:xfrm>
              <a:off x="6382515" y="1289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96" name="object 96"/>
            <p:cNvSpPr/>
            <p:nvPr/>
          </p:nvSpPr>
          <p:spPr>
            <a:xfrm>
              <a:off x="8598010" y="1032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97" name="object 97"/>
            <p:cNvSpPr/>
            <p:nvPr/>
          </p:nvSpPr>
          <p:spPr>
            <a:xfrm>
              <a:off x="8598010" y="1289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98" name="object 98"/>
            <p:cNvSpPr/>
            <p:nvPr/>
          </p:nvSpPr>
          <p:spPr>
            <a:xfrm>
              <a:off x="6382515" y="15580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99" name="object 99"/>
            <p:cNvSpPr/>
            <p:nvPr/>
          </p:nvSpPr>
          <p:spPr>
            <a:xfrm>
              <a:off x="8598010" y="15580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00" name="object 100"/>
            <p:cNvSpPr/>
            <p:nvPr/>
          </p:nvSpPr>
          <p:spPr>
            <a:xfrm>
              <a:off x="6382515" y="18151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01" name="object 101"/>
            <p:cNvSpPr/>
            <p:nvPr/>
          </p:nvSpPr>
          <p:spPr>
            <a:xfrm>
              <a:off x="8598010" y="18151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02" name="object 102"/>
            <p:cNvSpPr/>
            <p:nvPr/>
          </p:nvSpPr>
          <p:spPr>
            <a:xfrm>
              <a:off x="5941420" y="426064"/>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03" name="object 103"/>
            <p:cNvSpPr/>
            <p:nvPr/>
          </p:nvSpPr>
          <p:spPr>
            <a:xfrm>
              <a:off x="5983571" y="468223"/>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04" name="object 104"/>
            <p:cNvSpPr/>
            <p:nvPr/>
          </p:nvSpPr>
          <p:spPr>
            <a:xfrm>
              <a:off x="6023322" y="507974"/>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05" name="object 105"/>
            <p:cNvSpPr/>
            <p:nvPr/>
          </p:nvSpPr>
          <p:spPr>
            <a:xfrm>
              <a:off x="6180021" y="24253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06" name="object 106"/>
            <p:cNvSpPr/>
            <p:nvPr/>
          </p:nvSpPr>
          <p:spPr>
            <a:xfrm>
              <a:off x="6180021" y="24253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07" name="object 107"/>
            <p:cNvSpPr/>
            <p:nvPr/>
          </p:nvSpPr>
          <p:spPr>
            <a:xfrm>
              <a:off x="8395516" y="24253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08" name="object 108"/>
            <p:cNvSpPr/>
            <p:nvPr/>
          </p:nvSpPr>
          <p:spPr>
            <a:xfrm>
              <a:off x="8395516" y="24253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09" name="object 109"/>
            <p:cNvSpPr/>
            <p:nvPr/>
          </p:nvSpPr>
          <p:spPr>
            <a:xfrm>
              <a:off x="6382515" y="280756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0" name="object 110"/>
            <p:cNvSpPr/>
            <p:nvPr/>
          </p:nvSpPr>
          <p:spPr>
            <a:xfrm>
              <a:off x="6382515" y="30647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1" name="object 111"/>
            <p:cNvSpPr/>
            <p:nvPr/>
          </p:nvSpPr>
          <p:spPr>
            <a:xfrm>
              <a:off x="8598010" y="2807568"/>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2" name="object 112"/>
            <p:cNvSpPr/>
            <p:nvPr/>
          </p:nvSpPr>
          <p:spPr>
            <a:xfrm>
              <a:off x="8598010" y="30647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3" name="object 113"/>
            <p:cNvSpPr/>
            <p:nvPr/>
          </p:nvSpPr>
          <p:spPr>
            <a:xfrm>
              <a:off x="6382515" y="33328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4" name="object 114"/>
            <p:cNvSpPr/>
            <p:nvPr/>
          </p:nvSpPr>
          <p:spPr>
            <a:xfrm>
              <a:off x="8598010" y="33328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5" name="object 115"/>
            <p:cNvSpPr/>
            <p:nvPr/>
          </p:nvSpPr>
          <p:spPr>
            <a:xfrm>
              <a:off x="6382515" y="35899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6" name="object 116"/>
            <p:cNvSpPr/>
            <p:nvPr/>
          </p:nvSpPr>
          <p:spPr>
            <a:xfrm>
              <a:off x="8598010" y="35899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17" name="object 117"/>
            <p:cNvSpPr/>
            <p:nvPr/>
          </p:nvSpPr>
          <p:spPr>
            <a:xfrm>
              <a:off x="5941420" y="2200864"/>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18" name="object 118"/>
            <p:cNvSpPr/>
            <p:nvPr/>
          </p:nvSpPr>
          <p:spPr>
            <a:xfrm>
              <a:off x="5983571" y="2243023"/>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19" name="object 119"/>
            <p:cNvSpPr/>
            <p:nvPr/>
          </p:nvSpPr>
          <p:spPr>
            <a:xfrm>
              <a:off x="6023322" y="2282775"/>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20" name="object 120"/>
            <p:cNvSpPr/>
            <p:nvPr/>
          </p:nvSpPr>
          <p:spPr>
            <a:xfrm>
              <a:off x="6180021" y="4196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21" name="object 121"/>
            <p:cNvSpPr/>
            <p:nvPr/>
          </p:nvSpPr>
          <p:spPr>
            <a:xfrm>
              <a:off x="6180021" y="4196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22" name="object 122"/>
            <p:cNvSpPr/>
            <p:nvPr/>
          </p:nvSpPr>
          <p:spPr>
            <a:xfrm>
              <a:off x="8395516" y="4196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23" name="object 123"/>
            <p:cNvSpPr/>
            <p:nvPr/>
          </p:nvSpPr>
          <p:spPr>
            <a:xfrm>
              <a:off x="8395516" y="4196535"/>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400"/>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400"/>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24" name="object 124"/>
            <p:cNvSpPr/>
            <p:nvPr/>
          </p:nvSpPr>
          <p:spPr>
            <a:xfrm>
              <a:off x="6382515" y="457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25" name="object 125"/>
            <p:cNvSpPr/>
            <p:nvPr/>
          </p:nvSpPr>
          <p:spPr>
            <a:xfrm>
              <a:off x="6382515" y="483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26" name="object 126"/>
            <p:cNvSpPr/>
            <p:nvPr/>
          </p:nvSpPr>
          <p:spPr>
            <a:xfrm>
              <a:off x="8598010" y="457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27" name="object 127"/>
            <p:cNvSpPr/>
            <p:nvPr/>
          </p:nvSpPr>
          <p:spPr>
            <a:xfrm>
              <a:off x="8598010" y="483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28" name="object 128"/>
            <p:cNvSpPr/>
            <p:nvPr/>
          </p:nvSpPr>
          <p:spPr>
            <a:xfrm>
              <a:off x="6382515" y="51040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29" name="object 129"/>
            <p:cNvSpPr/>
            <p:nvPr/>
          </p:nvSpPr>
          <p:spPr>
            <a:xfrm>
              <a:off x="8598010" y="5104030"/>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30" name="object 130"/>
            <p:cNvSpPr/>
            <p:nvPr/>
          </p:nvSpPr>
          <p:spPr>
            <a:xfrm>
              <a:off x="6382515" y="53611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31" name="object 131"/>
            <p:cNvSpPr/>
            <p:nvPr/>
          </p:nvSpPr>
          <p:spPr>
            <a:xfrm>
              <a:off x="8598010" y="5361194"/>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32" name="object 132"/>
            <p:cNvSpPr/>
            <p:nvPr/>
          </p:nvSpPr>
          <p:spPr>
            <a:xfrm>
              <a:off x="5941420" y="3972064"/>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33" name="object 133"/>
            <p:cNvSpPr/>
            <p:nvPr/>
          </p:nvSpPr>
          <p:spPr>
            <a:xfrm>
              <a:off x="5983571" y="4014222"/>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34" name="object 134"/>
            <p:cNvSpPr/>
            <p:nvPr/>
          </p:nvSpPr>
          <p:spPr>
            <a:xfrm>
              <a:off x="6023322" y="4053974"/>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35" name="object 135"/>
            <p:cNvSpPr/>
            <p:nvPr/>
          </p:nvSpPr>
          <p:spPr>
            <a:xfrm>
              <a:off x="6180021" y="599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36" name="object 136"/>
            <p:cNvSpPr/>
            <p:nvPr/>
          </p:nvSpPr>
          <p:spPr>
            <a:xfrm>
              <a:off x="6180021" y="599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37" name="object 137"/>
            <p:cNvSpPr/>
            <p:nvPr/>
          </p:nvSpPr>
          <p:spPr>
            <a:xfrm>
              <a:off x="8395516" y="599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solidFill>
              <a:srgbClr val="FFFFFF"/>
            </a:solidFill>
          </p:spPr>
          <p:txBody>
            <a:bodyPr wrap="square" lIns="0" tIns="0" rIns="0" bIns="0" rtlCol="0">
              <a:noAutofit/>
            </a:bodyPr>
            <a:lstStyle/>
            <a:p>
              <a:endParaRPr/>
            </a:p>
          </p:txBody>
        </p:sp>
        <p:sp>
          <p:nvSpPr>
            <p:cNvPr id="138" name="object 138"/>
            <p:cNvSpPr/>
            <p:nvPr/>
          </p:nvSpPr>
          <p:spPr>
            <a:xfrm>
              <a:off x="8395516" y="5996536"/>
              <a:ext cx="2074672" cy="1455102"/>
            </a:xfrm>
            <a:custGeom>
              <a:avLst/>
              <a:gdLst/>
              <a:ahLst/>
              <a:cxnLst/>
              <a:rect l="l" t="t" r="r" b="b"/>
              <a:pathLst>
                <a:path w="2074672" h="1455102">
                  <a:moveTo>
                    <a:pt x="152400" y="0"/>
                  </a:moveTo>
                  <a:lnTo>
                    <a:pt x="109547" y="6108"/>
                  </a:lnTo>
                  <a:lnTo>
                    <a:pt x="71415" y="23277"/>
                  </a:lnTo>
                  <a:lnTo>
                    <a:pt x="39737" y="49772"/>
                  </a:lnTo>
                  <a:lnTo>
                    <a:pt x="16247" y="83860"/>
                  </a:lnTo>
                  <a:lnTo>
                    <a:pt x="2678" y="123807"/>
                  </a:lnTo>
                  <a:lnTo>
                    <a:pt x="0" y="152399"/>
                  </a:lnTo>
                  <a:lnTo>
                    <a:pt x="0" y="1302702"/>
                  </a:lnTo>
                  <a:lnTo>
                    <a:pt x="6108" y="1345554"/>
                  </a:lnTo>
                  <a:lnTo>
                    <a:pt x="23277" y="1383686"/>
                  </a:lnTo>
                  <a:lnTo>
                    <a:pt x="49772" y="1415364"/>
                  </a:lnTo>
                  <a:lnTo>
                    <a:pt x="83860" y="1438855"/>
                  </a:lnTo>
                  <a:lnTo>
                    <a:pt x="123807" y="1452424"/>
                  </a:lnTo>
                  <a:lnTo>
                    <a:pt x="152400" y="1455102"/>
                  </a:lnTo>
                  <a:lnTo>
                    <a:pt x="1922272" y="1455102"/>
                  </a:lnTo>
                  <a:lnTo>
                    <a:pt x="1965128" y="1448994"/>
                  </a:lnTo>
                  <a:lnTo>
                    <a:pt x="2003261" y="1431825"/>
                  </a:lnTo>
                  <a:lnTo>
                    <a:pt x="2034938" y="1405329"/>
                  </a:lnTo>
                  <a:lnTo>
                    <a:pt x="2058427" y="1371241"/>
                  </a:lnTo>
                  <a:lnTo>
                    <a:pt x="2071994" y="1331294"/>
                  </a:lnTo>
                  <a:lnTo>
                    <a:pt x="2074672" y="1302702"/>
                  </a:lnTo>
                  <a:lnTo>
                    <a:pt x="2074672" y="152399"/>
                  </a:lnTo>
                  <a:lnTo>
                    <a:pt x="2068564" y="109547"/>
                  </a:lnTo>
                  <a:lnTo>
                    <a:pt x="2051398" y="71415"/>
                  </a:lnTo>
                  <a:lnTo>
                    <a:pt x="2024904" y="39737"/>
                  </a:lnTo>
                  <a:lnTo>
                    <a:pt x="1990816" y="16247"/>
                  </a:lnTo>
                  <a:lnTo>
                    <a:pt x="1950867" y="2678"/>
                  </a:lnTo>
                  <a:lnTo>
                    <a:pt x="1922272" y="0"/>
                  </a:lnTo>
                  <a:lnTo>
                    <a:pt x="152400" y="0"/>
                  </a:lnTo>
                  <a:close/>
                </a:path>
              </a:pathLst>
            </a:custGeom>
            <a:ln w="25400">
              <a:solidFill>
                <a:srgbClr val="8DD7F7"/>
              </a:solidFill>
            </a:ln>
          </p:spPr>
          <p:txBody>
            <a:bodyPr wrap="square" lIns="0" tIns="0" rIns="0" bIns="0" rtlCol="0">
              <a:noAutofit/>
            </a:bodyPr>
            <a:lstStyle/>
            <a:p>
              <a:endParaRPr/>
            </a:p>
          </p:txBody>
        </p:sp>
        <p:sp>
          <p:nvSpPr>
            <p:cNvPr id="139" name="object 139"/>
            <p:cNvSpPr/>
            <p:nvPr/>
          </p:nvSpPr>
          <p:spPr>
            <a:xfrm>
              <a:off x="6382515" y="637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0" name="object 140"/>
            <p:cNvSpPr/>
            <p:nvPr/>
          </p:nvSpPr>
          <p:spPr>
            <a:xfrm>
              <a:off x="6382515" y="663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1" name="object 141"/>
            <p:cNvSpPr/>
            <p:nvPr/>
          </p:nvSpPr>
          <p:spPr>
            <a:xfrm>
              <a:off x="8598010" y="6378769"/>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2" name="object 142"/>
            <p:cNvSpPr/>
            <p:nvPr/>
          </p:nvSpPr>
          <p:spPr>
            <a:xfrm>
              <a:off x="8598010" y="66359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3" name="object 143"/>
            <p:cNvSpPr/>
            <p:nvPr/>
          </p:nvSpPr>
          <p:spPr>
            <a:xfrm>
              <a:off x="6382515" y="69040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4" name="object 144"/>
            <p:cNvSpPr/>
            <p:nvPr/>
          </p:nvSpPr>
          <p:spPr>
            <a:xfrm>
              <a:off x="8598010" y="6904031"/>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5" name="object 145"/>
            <p:cNvSpPr/>
            <p:nvPr/>
          </p:nvSpPr>
          <p:spPr>
            <a:xfrm>
              <a:off x="6382515" y="7161193"/>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6" name="object 146"/>
            <p:cNvSpPr/>
            <p:nvPr/>
          </p:nvSpPr>
          <p:spPr>
            <a:xfrm>
              <a:off x="8598010" y="7161193"/>
              <a:ext cx="1685798" cy="0"/>
            </a:xfrm>
            <a:custGeom>
              <a:avLst/>
              <a:gdLst/>
              <a:ahLst/>
              <a:cxnLst/>
              <a:rect l="l" t="t" r="r" b="b"/>
              <a:pathLst>
                <a:path w="1685798">
                  <a:moveTo>
                    <a:pt x="0" y="0"/>
                  </a:moveTo>
                  <a:lnTo>
                    <a:pt x="1685798" y="0"/>
                  </a:lnTo>
                </a:path>
              </a:pathLst>
            </a:custGeom>
            <a:ln w="3175">
              <a:solidFill>
                <a:srgbClr val="A7A9AB"/>
              </a:solidFill>
            </a:ln>
          </p:spPr>
          <p:txBody>
            <a:bodyPr wrap="square" lIns="0" tIns="0" rIns="0" bIns="0" rtlCol="0">
              <a:noAutofit/>
            </a:bodyPr>
            <a:lstStyle/>
            <a:p>
              <a:endParaRPr/>
            </a:p>
          </p:txBody>
        </p:sp>
        <p:sp>
          <p:nvSpPr>
            <p:cNvPr id="147" name="object 147"/>
            <p:cNvSpPr/>
            <p:nvPr/>
          </p:nvSpPr>
          <p:spPr>
            <a:xfrm>
              <a:off x="5941420" y="5772064"/>
              <a:ext cx="516305" cy="516318"/>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AE0F9"/>
            </a:solidFill>
          </p:spPr>
          <p:txBody>
            <a:bodyPr wrap="square" lIns="0" tIns="0" rIns="0" bIns="0" rtlCol="0">
              <a:noAutofit/>
            </a:bodyPr>
            <a:lstStyle/>
            <a:p>
              <a:endParaRPr/>
            </a:p>
          </p:txBody>
        </p:sp>
        <p:sp>
          <p:nvSpPr>
            <p:cNvPr id="148" name="object 148"/>
            <p:cNvSpPr/>
            <p:nvPr/>
          </p:nvSpPr>
          <p:spPr>
            <a:xfrm>
              <a:off x="5983571" y="5814222"/>
              <a:ext cx="432003" cy="432003"/>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a:p>
          </p:txBody>
        </p:sp>
        <p:sp>
          <p:nvSpPr>
            <p:cNvPr id="149" name="object 149"/>
            <p:cNvSpPr/>
            <p:nvPr/>
          </p:nvSpPr>
          <p:spPr>
            <a:xfrm>
              <a:off x="6023322" y="5853974"/>
              <a:ext cx="352501" cy="352501"/>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a:p>
          </p:txBody>
        </p:sp>
        <p:sp>
          <p:nvSpPr>
            <p:cNvPr id="150" name="object 150"/>
            <p:cNvSpPr/>
            <p:nvPr/>
          </p:nvSpPr>
          <p:spPr>
            <a:xfrm>
              <a:off x="10462253" y="748800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78" name="object 78"/>
            <p:cNvSpPr txBox="1"/>
            <p:nvPr/>
          </p:nvSpPr>
          <p:spPr>
            <a:xfrm>
              <a:off x="6107116" y="531362"/>
              <a:ext cx="220472" cy="279400"/>
            </a:xfrm>
            <a:prstGeom prst="rect">
              <a:avLst/>
            </a:prstGeom>
          </p:spPr>
          <p:txBody>
            <a:bodyPr wrap="square" lIns="0" tIns="13906" rIns="0" bIns="0" rtlCol="0">
              <a:noAutofit/>
            </a:bodyPr>
            <a:lstStyle/>
            <a:p>
              <a:pPr marL="12700">
                <a:lnSpc>
                  <a:spcPts val="2190"/>
                </a:lnSpc>
              </a:pPr>
              <a:r>
                <a:rPr lang="es-ES" sz="2000" spc="-779" dirty="0">
                  <a:solidFill>
                    <a:srgbClr val="FFFFFF"/>
                  </a:solidFill>
                  <a:latin typeface="Malgun Gothic"/>
                  <a:cs typeface="Malgun Gothic"/>
                </a:rPr>
                <a:t>X</a:t>
              </a:r>
              <a:endParaRPr sz="2000" dirty="0">
                <a:latin typeface="Malgun Gothic"/>
                <a:cs typeface="Malgun Gothic"/>
              </a:endParaRPr>
            </a:p>
          </p:txBody>
        </p:sp>
        <p:sp>
          <p:nvSpPr>
            <p:cNvPr id="74" name="object 74"/>
            <p:cNvSpPr txBox="1"/>
            <p:nvPr/>
          </p:nvSpPr>
          <p:spPr>
            <a:xfrm>
              <a:off x="6471916" y="779943"/>
              <a:ext cx="678184" cy="185983"/>
            </a:xfrm>
            <a:prstGeom prst="rect">
              <a:avLst/>
            </a:prstGeom>
          </p:spPr>
          <p:txBody>
            <a:bodyPr wrap="square" lIns="0" tIns="6635" rIns="0" bIns="0" rtlCol="0">
              <a:noAutofit/>
            </a:bodyPr>
            <a:lstStyle/>
            <a:p>
              <a:pPr marL="12700">
                <a:lnSpc>
                  <a:spcPts val="1045"/>
                </a:lnSpc>
              </a:pPr>
              <a:r>
                <a:rPr lang="es-ES" sz="900" spc="23" dirty="0">
                  <a:latin typeface="Malgun Gothic"/>
                  <a:cs typeface="Malgun Gothic"/>
                </a:rPr>
                <a:t>Ro 12:11</a:t>
              </a:r>
              <a:endParaRPr lang="es-ES" sz="900" dirty="0">
                <a:latin typeface="Malgun Gothic"/>
                <a:cs typeface="Malgun Gothic"/>
              </a:endParaRPr>
            </a:p>
          </p:txBody>
        </p:sp>
        <p:sp>
          <p:nvSpPr>
            <p:cNvPr id="71" name="object 71"/>
            <p:cNvSpPr txBox="1"/>
            <p:nvPr/>
          </p:nvSpPr>
          <p:spPr>
            <a:xfrm>
              <a:off x="473499" y="1752689"/>
              <a:ext cx="220979" cy="279400"/>
            </a:xfrm>
            <a:prstGeom prst="rect">
              <a:avLst/>
            </a:prstGeom>
          </p:spPr>
          <p:txBody>
            <a:bodyPr wrap="square" lIns="0" tIns="13906" rIns="0" bIns="0" rtlCol="0">
              <a:noAutofit/>
            </a:bodyPr>
            <a:lstStyle/>
            <a:p>
              <a:pPr marL="12700">
                <a:lnSpc>
                  <a:spcPts val="2190"/>
                </a:lnSpc>
              </a:pPr>
              <a:r>
                <a:rPr lang="es-ES" sz="2000" spc="-759" dirty="0">
                  <a:solidFill>
                    <a:srgbClr val="FFFFFF"/>
                  </a:solidFill>
                  <a:latin typeface="Malgun Gothic"/>
                  <a:cs typeface="Malgun Gothic"/>
                </a:rPr>
                <a:t>D</a:t>
              </a:r>
              <a:endParaRPr sz="2000" dirty="0">
                <a:latin typeface="Malgun Gothic"/>
                <a:cs typeface="Malgun Gothic"/>
              </a:endParaRPr>
            </a:p>
          </p:txBody>
        </p:sp>
        <p:sp>
          <p:nvSpPr>
            <p:cNvPr id="70" name="object 70"/>
            <p:cNvSpPr txBox="1"/>
            <p:nvPr/>
          </p:nvSpPr>
          <p:spPr>
            <a:xfrm>
              <a:off x="838296" y="2001238"/>
              <a:ext cx="596803" cy="186023"/>
            </a:xfrm>
            <a:prstGeom prst="rect">
              <a:avLst/>
            </a:prstGeom>
          </p:spPr>
          <p:txBody>
            <a:bodyPr wrap="square" lIns="0" tIns="6635" rIns="0" bIns="0" rtlCol="0">
              <a:noAutofit/>
            </a:bodyPr>
            <a:lstStyle/>
            <a:p>
              <a:pPr marL="12700">
                <a:lnSpc>
                  <a:spcPts val="1045"/>
                </a:lnSpc>
              </a:pPr>
              <a:r>
                <a:rPr lang="es-ES" sz="900" spc="23" dirty="0">
                  <a:latin typeface="Malgun Gothic"/>
                  <a:cs typeface="Malgun Gothic"/>
                </a:rPr>
                <a:t>Pr 12:11</a:t>
              </a:r>
              <a:endParaRPr lang="es-ES" sz="900" dirty="0">
                <a:latin typeface="Malgun Gothic"/>
                <a:cs typeface="Malgun Gothic"/>
              </a:endParaRPr>
            </a:p>
          </p:txBody>
        </p:sp>
        <p:sp>
          <p:nvSpPr>
            <p:cNvPr id="69" name="object 69"/>
            <p:cNvSpPr txBox="1"/>
            <p:nvPr/>
          </p:nvSpPr>
          <p:spPr>
            <a:xfrm>
              <a:off x="6107116" y="2306163"/>
              <a:ext cx="220472" cy="279400"/>
            </a:xfrm>
            <a:prstGeom prst="rect">
              <a:avLst/>
            </a:prstGeom>
          </p:spPr>
          <p:txBody>
            <a:bodyPr wrap="square" lIns="0" tIns="13906" rIns="0" bIns="0" rtlCol="0">
              <a:noAutofit/>
            </a:bodyPr>
            <a:lstStyle/>
            <a:p>
              <a:pPr marL="12700">
                <a:lnSpc>
                  <a:spcPts val="2190"/>
                </a:lnSpc>
              </a:pPr>
              <a:r>
                <a:rPr lang="es-ES" sz="2000" spc="-779" dirty="0">
                  <a:solidFill>
                    <a:srgbClr val="FFFFFF"/>
                  </a:solidFill>
                  <a:latin typeface="Malgun Gothic"/>
                  <a:cs typeface="Malgun Gothic"/>
                </a:rPr>
                <a:t>J</a:t>
              </a:r>
              <a:endParaRPr sz="2000" dirty="0">
                <a:latin typeface="Malgun Gothic"/>
                <a:cs typeface="Malgun Gothic"/>
              </a:endParaRPr>
            </a:p>
          </p:txBody>
        </p:sp>
        <p:sp>
          <p:nvSpPr>
            <p:cNvPr id="68" name="object 68"/>
            <p:cNvSpPr txBox="1"/>
            <p:nvPr/>
          </p:nvSpPr>
          <p:spPr>
            <a:xfrm>
              <a:off x="6471916" y="2554793"/>
              <a:ext cx="678184" cy="161141"/>
            </a:xfrm>
            <a:prstGeom prst="rect">
              <a:avLst/>
            </a:prstGeom>
          </p:spPr>
          <p:txBody>
            <a:bodyPr wrap="square" lIns="0" tIns="6635" rIns="0" bIns="0" rtlCol="0">
              <a:noAutofit/>
            </a:bodyPr>
            <a:lstStyle/>
            <a:p>
              <a:pPr marL="12700">
                <a:lnSpc>
                  <a:spcPts val="1045"/>
                </a:lnSpc>
              </a:pPr>
              <a:r>
                <a:rPr lang="es-ES" sz="900" spc="26" dirty="0">
                  <a:latin typeface="Malgun Gothic"/>
                  <a:cs typeface="Malgun Gothic"/>
                </a:rPr>
                <a:t>Col 3:23</a:t>
              </a:r>
              <a:endParaRPr lang="es-ES" sz="900" dirty="0">
                <a:latin typeface="Malgun Gothic"/>
                <a:cs typeface="Malgun Gothic"/>
              </a:endParaRPr>
            </a:p>
          </p:txBody>
        </p:sp>
        <p:sp>
          <p:nvSpPr>
            <p:cNvPr id="67" name="object 67"/>
            <p:cNvSpPr txBox="1"/>
            <p:nvPr/>
          </p:nvSpPr>
          <p:spPr>
            <a:xfrm>
              <a:off x="465450" y="3762863"/>
              <a:ext cx="276230" cy="279400"/>
            </a:xfrm>
            <a:prstGeom prst="rect">
              <a:avLst/>
            </a:prstGeom>
          </p:spPr>
          <p:txBody>
            <a:bodyPr wrap="square" lIns="0" tIns="13906" rIns="0" bIns="0" rtlCol="0">
              <a:noAutofit/>
            </a:bodyPr>
            <a:lstStyle/>
            <a:p>
              <a:pPr marL="12700">
                <a:lnSpc>
                  <a:spcPts val="2190"/>
                </a:lnSpc>
              </a:pPr>
              <a:r>
                <a:rPr lang="es-ES" sz="2000" spc="-759" dirty="0">
                  <a:solidFill>
                    <a:srgbClr val="FFFFFF"/>
                  </a:solidFill>
                  <a:latin typeface="Malgun Gothic"/>
                  <a:cs typeface="Malgun Gothic"/>
                </a:rPr>
                <a:t>L</a:t>
              </a:r>
              <a:endParaRPr sz="2000" dirty="0">
                <a:latin typeface="Malgun Gothic"/>
                <a:cs typeface="Malgun Gothic"/>
              </a:endParaRPr>
            </a:p>
          </p:txBody>
        </p:sp>
        <p:sp>
          <p:nvSpPr>
            <p:cNvPr id="66" name="object 66"/>
            <p:cNvSpPr txBox="1"/>
            <p:nvPr/>
          </p:nvSpPr>
          <p:spPr>
            <a:xfrm>
              <a:off x="838297" y="4011433"/>
              <a:ext cx="515509" cy="137133"/>
            </a:xfrm>
            <a:prstGeom prst="rect">
              <a:avLst/>
            </a:prstGeom>
          </p:spPr>
          <p:txBody>
            <a:bodyPr wrap="square" lIns="0" tIns="6635" rIns="0" bIns="0" rtlCol="0">
              <a:noAutofit/>
            </a:bodyPr>
            <a:lstStyle/>
            <a:p>
              <a:pPr marL="12700">
                <a:lnSpc>
                  <a:spcPts val="1045"/>
                </a:lnSpc>
              </a:pPr>
              <a:r>
                <a:rPr lang="es-ES" sz="900" spc="26" dirty="0">
                  <a:latin typeface="Malgun Gothic"/>
                  <a:cs typeface="Malgun Gothic"/>
                </a:rPr>
                <a:t>Pr 13:4</a:t>
              </a:r>
              <a:endParaRPr lang="es-ES" sz="900" dirty="0">
                <a:latin typeface="Malgun Gothic"/>
                <a:cs typeface="Malgun Gothic"/>
              </a:endParaRPr>
            </a:p>
          </p:txBody>
        </p:sp>
        <p:sp>
          <p:nvSpPr>
            <p:cNvPr id="65" name="object 65"/>
            <p:cNvSpPr txBox="1"/>
            <p:nvPr/>
          </p:nvSpPr>
          <p:spPr>
            <a:xfrm>
              <a:off x="6107116" y="4077362"/>
              <a:ext cx="220472" cy="279400"/>
            </a:xfrm>
            <a:prstGeom prst="rect">
              <a:avLst/>
            </a:prstGeom>
          </p:spPr>
          <p:txBody>
            <a:bodyPr wrap="square" lIns="0" tIns="13906" rIns="0" bIns="0" rtlCol="0">
              <a:noAutofit/>
            </a:bodyPr>
            <a:lstStyle/>
            <a:p>
              <a:pPr marL="12700">
                <a:lnSpc>
                  <a:spcPts val="2190"/>
                </a:lnSpc>
              </a:pPr>
              <a:r>
                <a:rPr lang="es-ES" sz="2000" spc="-779" dirty="0">
                  <a:solidFill>
                    <a:srgbClr val="FFFFFF"/>
                  </a:solidFill>
                  <a:latin typeface="Malgun Gothic"/>
                  <a:cs typeface="Malgun Gothic"/>
                </a:rPr>
                <a:t>V</a:t>
              </a:r>
              <a:endParaRPr sz="2000" dirty="0">
                <a:latin typeface="Malgun Gothic"/>
                <a:cs typeface="Malgun Gothic"/>
              </a:endParaRPr>
            </a:p>
          </p:txBody>
        </p:sp>
        <p:sp>
          <p:nvSpPr>
            <p:cNvPr id="64" name="object 64"/>
            <p:cNvSpPr txBox="1"/>
            <p:nvPr/>
          </p:nvSpPr>
          <p:spPr>
            <a:xfrm>
              <a:off x="6471916" y="4325986"/>
              <a:ext cx="660404" cy="146953"/>
            </a:xfrm>
            <a:prstGeom prst="rect">
              <a:avLst/>
            </a:prstGeom>
          </p:spPr>
          <p:txBody>
            <a:bodyPr wrap="square" lIns="0" tIns="6635" rIns="0" bIns="0" rtlCol="0">
              <a:noAutofit/>
            </a:bodyPr>
            <a:lstStyle/>
            <a:p>
              <a:pPr marL="12700">
                <a:lnSpc>
                  <a:spcPts val="1045"/>
                </a:lnSpc>
              </a:pPr>
              <a:r>
                <a:rPr lang="es-ES" sz="900" spc="12" dirty="0">
                  <a:latin typeface="Malgun Gothic"/>
                  <a:cs typeface="Malgun Gothic"/>
                </a:rPr>
                <a:t>1Ti 4:10</a:t>
              </a:r>
              <a:endParaRPr lang="es-ES" sz="900" dirty="0">
                <a:latin typeface="Malgun Gothic"/>
                <a:cs typeface="Malgun Gothic"/>
              </a:endParaRPr>
            </a:p>
          </p:txBody>
        </p:sp>
        <p:sp>
          <p:nvSpPr>
            <p:cNvPr id="63" name="object 63"/>
            <p:cNvSpPr txBox="1"/>
            <p:nvPr/>
          </p:nvSpPr>
          <p:spPr>
            <a:xfrm>
              <a:off x="444500" y="5787362"/>
              <a:ext cx="228600" cy="279400"/>
            </a:xfrm>
            <a:prstGeom prst="rect">
              <a:avLst/>
            </a:prstGeom>
          </p:spPr>
          <p:txBody>
            <a:bodyPr wrap="square" lIns="0" tIns="13906" rIns="0" bIns="0" rtlCol="0">
              <a:noAutofit/>
            </a:bodyPr>
            <a:lstStyle/>
            <a:p>
              <a:pPr marL="12700">
                <a:lnSpc>
                  <a:spcPts val="2190"/>
                </a:lnSpc>
              </a:pPr>
              <a:r>
                <a:rPr lang="es-ES" sz="2000" spc="-700" dirty="0">
                  <a:solidFill>
                    <a:srgbClr val="FFFFFF"/>
                  </a:solidFill>
                  <a:latin typeface="Malgun Gothic"/>
                  <a:cs typeface="Malgun Gothic"/>
                </a:rPr>
                <a:t>M</a:t>
              </a:r>
              <a:endParaRPr sz="2000" dirty="0">
                <a:latin typeface="Malgun Gothic"/>
                <a:cs typeface="Malgun Gothic"/>
              </a:endParaRPr>
            </a:p>
          </p:txBody>
        </p:sp>
        <p:sp>
          <p:nvSpPr>
            <p:cNvPr id="62" name="object 62"/>
            <p:cNvSpPr txBox="1"/>
            <p:nvPr/>
          </p:nvSpPr>
          <p:spPr>
            <a:xfrm>
              <a:off x="6107116" y="5877362"/>
              <a:ext cx="220472" cy="279400"/>
            </a:xfrm>
            <a:prstGeom prst="rect">
              <a:avLst/>
            </a:prstGeom>
          </p:spPr>
          <p:txBody>
            <a:bodyPr wrap="square" lIns="0" tIns="13906" rIns="0" bIns="0" rtlCol="0">
              <a:noAutofit/>
            </a:bodyPr>
            <a:lstStyle/>
            <a:p>
              <a:pPr marL="12700">
                <a:lnSpc>
                  <a:spcPts val="2190"/>
                </a:lnSpc>
              </a:pPr>
              <a:r>
                <a:rPr lang="es-ES" sz="2000" spc="-779" dirty="0">
                  <a:solidFill>
                    <a:srgbClr val="FFFFFF"/>
                  </a:solidFill>
                  <a:latin typeface="Malgun Gothic"/>
                  <a:cs typeface="Malgun Gothic"/>
                </a:rPr>
                <a:t>S</a:t>
              </a:r>
              <a:endParaRPr sz="2000" dirty="0">
                <a:latin typeface="Malgun Gothic"/>
                <a:cs typeface="Malgun Gothic"/>
              </a:endParaRPr>
            </a:p>
          </p:txBody>
        </p:sp>
        <p:sp>
          <p:nvSpPr>
            <p:cNvPr id="61" name="object 61"/>
            <p:cNvSpPr txBox="1"/>
            <p:nvPr/>
          </p:nvSpPr>
          <p:spPr>
            <a:xfrm>
              <a:off x="838297" y="6035915"/>
              <a:ext cx="596802" cy="170560"/>
            </a:xfrm>
            <a:prstGeom prst="rect">
              <a:avLst/>
            </a:prstGeom>
          </p:spPr>
          <p:txBody>
            <a:bodyPr wrap="square" lIns="0" tIns="6635" rIns="0" bIns="0" rtlCol="0">
              <a:noAutofit/>
            </a:bodyPr>
            <a:lstStyle/>
            <a:p>
              <a:pPr marL="12700">
                <a:lnSpc>
                  <a:spcPts val="1045"/>
                </a:lnSpc>
              </a:pPr>
              <a:r>
                <a:rPr lang="es-ES" sz="900" spc="26" dirty="0">
                  <a:latin typeface="Malgun Gothic"/>
                  <a:cs typeface="Malgun Gothic"/>
                </a:rPr>
                <a:t>Pr 21:5</a:t>
              </a:r>
              <a:endParaRPr lang="es-ES" sz="900" dirty="0">
                <a:latin typeface="Malgun Gothic"/>
                <a:cs typeface="Malgun Gothic"/>
              </a:endParaRPr>
            </a:p>
          </p:txBody>
        </p:sp>
        <p:sp>
          <p:nvSpPr>
            <p:cNvPr id="60" name="object 60"/>
            <p:cNvSpPr txBox="1"/>
            <p:nvPr/>
          </p:nvSpPr>
          <p:spPr>
            <a:xfrm>
              <a:off x="6471916" y="6125982"/>
              <a:ext cx="809040" cy="162397"/>
            </a:xfrm>
            <a:prstGeom prst="rect">
              <a:avLst/>
            </a:prstGeom>
          </p:spPr>
          <p:txBody>
            <a:bodyPr wrap="square" lIns="0" tIns="6635" rIns="0" bIns="0" rtlCol="0">
              <a:noAutofit/>
            </a:bodyPr>
            <a:lstStyle/>
            <a:p>
              <a:pPr marL="12700">
                <a:lnSpc>
                  <a:spcPts val="1045"/>
                </a:lnSpc>
              </a:pPr>
              <a:r>
                <a:rPr lang="es-ES" sz="900" spc="12" dirty="0">
                  <a:latin typeface="Malgun Gothic"/>
                  <a:cs typeface="Malgun Gothic"/>
                </a:rPr>
                <a:t>2P 1:10</a:t>
              </a:r>
              <a:endParaRPr lang="es-ES" sz="900" dirty="0">
                <a:latin typeface="Malgun Gothic"/>
                <a:cs typeface="Malgun Gothic"/>
              </a:endParaRPr>
            </a:p>
          </p:txBody>
        </p:sp>
        <p:sp>
          <p:nvSpPr>
            <p:cNvPr id="59" name="object 59"/>
            <p:cNvSpPr txBox="1"/>
            <p:nvPr/>
          </p:nvSpPr>
          <p:spPr>
            <a:xfrm>
              <a:off x="190146" y="7594199"/>
              <a:ext cx="171450" cy="152400"/>
            </a:xfrm>
            <a:prstGeom prst="rect">
              <a:avLst/>
            </a:prstGeom>
          </p:spPr>
          <p:txBody>
            <a:bodyPr wrap="square" lIns="0" tIns="6985" rIns="0" bIns="0" rtlCol="0">
              <a:noAutofit/>
            </a:bodyPr>
            <a:lstStyle/>
            <a:p>
              <a:pPr marL="12700">
                <a:lnSpc>
                  <a:spcPts val="1100"/>
                </a:lnSpc>
              </a:pPr>
              <a:r>
                <a:rPr lang="es-ES" sz="1000" dirty="0">
                  <a:latin typeface="Times New Roman"/>
                  <a:cs typeface="Times New Roman"/>
                </a:rPr>
                <a:t>50</a:t>
              </a:r>
              <a:endParaRPr sz="1000" dirty="0">
                <a:latin typeface="Times New Roman"/>
                <a:cs typeface="Times New Roman"/>
              </a:endParaRPr>
            </a:p>
          </p:txBody>
        </p:sp>
        <p:sp>
          <p:nvSpPr>
            <p:cNvPr id="58" name="object 58"/>
            <p:cNvSpPr txBox="1"/>
            <p:nvPr/>
          </p:nvSpPr>
          <p:spPr>
            <a:xfrm>
              <a:off x="10579100" y="7603095"/>
              <a:ext cx="171450" cy="152400"/>
            </a:xfrm>
            <a:prstGeom prst="rect">
              <a:avLst/>
            </a:prstGeom>
          </p:spPr>
          <p:txBody>
            <a:bodyPr wrap="square" lIns="0" tIns="6762" rIns="0" bIns="0" rtlCol="0">
              <a:noAutofit/>
            </a:bodyPr>
            <a:lstStyle/>
            <a:p>
              <a:pPr marL="12700">
                <a:lnSpc>
                  <a:spcPts val="1065"/>
                </a:lnSpc>
              </a:pPr>
              <a:r>
                <a:rPr lang="es-ES" sz="1000" dirty="0">
                  <a:latin typeface="Times New Roman"/>
                  <a:cs typeface="Times New Roman"/>
                </a:rPr>
                <a:t>51</a:t>
              </a:r>
              <a:endParaRPr sz="1000" dirty="0">
                <a:latin typeface="Times New Roman"/>
                <a:cs typeface="Times New Roman"/>
              </a:endParaRPr>
            </a:p>
          </p:txBody>
        </p:sp>
        <p:sp>
          <p:nvSpPr>
            <p:cNvPr id="57" name="object 57"/>
            <p:cNvSpPr txBox="1"/>
            <p:nvPr/>
          </p:nvSpPr>
          <p:spPr>
            <a:xfrm>
              <a:off x="6382515" y="893069"/>
              <a:ext cx="1685798" cy="152400"/>
            </a:xfrm>
            <a:prstGeom prst="rect">
              <a:avLst/>
            </a:prstGeom>
          </p:spPr>
          <p:txBody>
            <a:bodyPr wrap="square" lIns="0" tIns="0" rIns="0" bIns="0" rtlCol="0">
              <a:noAutofit/>
            </a:bodyPr>
            <a:lstStyle/>
            <a:p>
              <a:pPr marL="25400">
                <a:lnSpc>
                  <a:spcPts val="1000"/>
                </a:lnSpc>
              </a:pPr>
              <a:endParaRPr sz="1000"/>
            </a:p>
          </p:txBody>
        </p:sp>
        <p:sp>
          <p:nvSpPr>
            <p:cNvPr id="56" name="object 56"/>
            <p:cNvSpPr txBox="1"/>
            <p:nvPr/>
          </p:nvSpPr>
          <p:spPr>
            <a:xfrm>
              <a:off x="8598010" y="893069"/>
              <a:ext cx="1685798" cy="152400"/>
            </a:xfrm>
            <a:prstGeom prst="rect">
              <a:avLst/>
            </a:prstGeom>
          </p:spPr>
          <p:txBody>
            <a:bodyPr wrap="square" lIns="0" tIns="0" rIns="0" bIns="0" rtlCol="0">
              <a:noAutofit/>
            </a:bodyPr>
            <a:lstStyle/>
            <a:p>
              <a:pPr marL="25400">
                <a:lnSpc>
                  <a:spcPts val="1000"/>
                </a:lnSpc>
              </a:pPr>
              <a:endParaRPr sz="1000"/>
            </a:p>
          </p:txBody>
        </p:sp>
        <p:sp>
          <p:nvSpPr>
            <p:cNvPr id="55" name="object 55"/>
            <p:cNvSpPr txBox="1"/>
            <p:nvPr/>
          </p:nvSpPr>
          <p:spPr>
            <a:xfrm>
              <a:off x="6382515" y="1150231"/>
              <a:ext cx="1685798" cy="152400"/>
            </a:xfrm>
            <a:prstGeom prst="rect">
              <a:avLst/>
            </a:prstGeom>
          </p:spPr>
          <p:txBody>
            <a:bodyPr wrap="square" lIns="0" tIns="0" rIns="0" bIns="0" rtlCol="0">
              <a:noAutofit/>
            </a:bodyPr>
            <a:lstStyle/>
            <a:p>
              <a:pPr marL="25400">
                <a:lnSpc>
                  <a:spcPts val="1000"/>
                </a:lnSpc>
              </a:pPr>
              <a:endParaRPr sz="1000"/>
            </a:p>
          </p:txBody>
        </p:sp>
        <p:sp>
          <p:nvSpPr>
            <p:cNvPr id="54" name="object 54"/>
            <p:cNvSpPr txBox="1"/>
            <p:nvPr/>
          </p:nvSpPr>
          <p:spPr>
            <a:xfrm>
              <a:off x="8598010" y="1150231"/>
              <a:ext cx="1685798" cy="152400"/>
            </a:xfrm>
            <a:prstGeom prst="rect">
              <a:avLst/>
            </a:prstGeom>
          </p:spPr>
          <p:txBody>
            <a:bodyPr wrap="square" lIns="0" tIns="0" rIns="0" bIns="0" rtlCol="0">
              <a:noAutofit/>
            </a:bodyPr>
            <a:lstStyle/>
            <a:p>
              <a:pPr marL="25400">
                <a:lnSpc>
                  <a:spcPts val="1000"/>
                </a:lnSpc>
              </a:pPr>
              <a:endParaRPr sz="1000"/>
            </a:p>
          </p:txBody>
        </p:sp>
        <p:sp>
          <p:nvSpPr>
            <p:cNvPr id="53" name="object 53"/>
            <p:cNvSpPr txBox="1"/>
            <p:nvPr/>
          </p:nvSpPr>
          <p:spPr>
            <a:xfrm>
              <a:off x="6382515" y="1418330"/>
              <a:ext cx="1685798" cy="152400"/>
            </a:xfrm>
            <a:prstGeom prst="rect">
              <a:avLst/>
            </a:prstGeom>
          </p:spPr>
          <p:txBody>
            <a:bodyPr wrap="square" lIns="0" tIns="0" rIns="0" bIns="0" rtlCol="0">
              <a:noAutofit/>
            </a:bodyPr>
            <a:lstStyle/>
            <a:p>
              <a:pPr marL="25400">
                <a:lnSpc>
                  <a:spcPts val="1000"/>
                </a:lnSpc>
              </a:pPr>
              <a:endParaRPr sz="1000"/>
            </a:p>
          </p:txBody>
        </p:sp>
        <p:sp>
          <p:nvSpPr>
            <p:cNvPr id="52" name="object 52"/>
            <p:cNvSpPr txBox="1"/>
            <p:nvPr/>
          </p:nvSpPr>
          <p:spPr>
            <a:xfrm>
              <a:off x="8598010" y="1418330"/>
              <a:ext cx="1685798" cy="152400"/>
            </a:xfrm>
            <a:prstGeom prst="rect">
              <a:avLst/>
            </a:prstGeom>
          </p:spPr>
          <p:txBody>
            <a:bodyPr wrap="square" lIns="0" tIns="0" rIns="0" bIns="0" rtlCol="0">
              <a:noAutofit/>
            </a:bodyPr>
            <a:lstStyle/>
            <a:p>
              <a:pPr marL="25400">
                <a:lnSpc>
                  <a:spcPts val="1000"/>
                </a:lnSpc>
              </a:pPr>
              <a:endParaRPr sz="1000"/>
            </a:p>
          </p:txBody>
        </p:sp>
        <p:sp>
          <p:nvSpPr>
            <p:cNvPr id="51" name="object 51"/>
            <p:cNvSpPr txBox="1"/>
            <p:nvPr/>
          </p:nvSpPr>
          <p:spPr>
            <a:xfrm>
              <a:off x="6382515" y="1675494"/>
              <a:ext cx="1685798" cy="152400"/>
            </a:xfrm>
            <a:prstGeom prst="rect">
              <a:avLst/>
            </a:prstGeom>
          </p:spPr>
          <p:txBody>
            <a:bodyPr wrap="square" lIns="0" tIns="0" rIns="0" bIns="0" rtlCol="0">
              <a:noAutofit/>
            </a:bodyPr>
            <a:lstStyle/>
            <a:p>
              <a:pPr marL="25400">
                <a:lnSpc>
                  <a:spcPts val="1000"/>
                </a:lnSpc>
              </a:pPr>
              <a:endParaRPr sz="1000"/>
            </a:p>
          </p:txBody>
        </p:sp>
        <p:sp>
          <p:nvSpPr>
            <p:cNvPr id="50" name="object 50"/>
            <p:cNvSpPr txBox="1"/>
            <p:nvPr/>
          </p:nvSpPr>
          <p:spPr>
            <a:xfrm>
              <a:off x="8598010" y="1675494"/>
              <a:ext cx="1685798" cy="152400"/>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748899" y="2114396"/>
              <a:ext cx="1685798" cy="152400"/>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2964394" y="2114396"/>
              <a:ext cx="1685798" cy="152400"/>
            </a:xfrm>
            <a:prstGeom prst="rect">
              <a:avLst/>
            </a:prstGeom>
          </p:spPr>
          <p:txBody>
            <a:bodyPr wrap="square" lIns="0" tIns="0" rIns="0" bIns="0" rtlCol="0">
              <a:noAutofit/>
            </a:bodyPr>
            <a:lstStyle/>
            <a:p>
              <a:pPr marL="25400">
                <a:lnSpc>
                  <a:spcPts val="1000"/>
                </a:lnSpc>
              </a:pPr>
              <a:endParaRPr sz="1000"/>
            </a:p>
          </p:txBody>
        </p:sp>
        <p:sp>
          <p:nvSpPr>
            <p:cNvPr id="47" name="object 47"/>
            <p:cNvSpPr txBox="1"/>
            <p:nvPr/>
          </p:nvSpPr>
          <p:spPr>
            <a:xfrm>
              <a:off x="748899" y="2371558"/>
              <a:ext cx="1685798" cy="152400"/>
            </a:xfrm>
            <a:prstGeom prst="rect">
              <a:avLst/>
            </a:prstGeom>
          </p:spPr>
          <p:txBody>
            <a:bodyPr wrap="square" lIns="0" tIns="0" rIns="0" bIns="0" rtlCol="0">
              <a:noAutofit/>
            </a:bodyPr>
            <a:lstStyle/>
            <a:p>
              <a:pPr marL="25400">
                <a:lnSpc>
                  <a:spcPts val="1000"/>
                </a:lnSpc>
              </a:pPr>
              <a:endParaRPr sz="1000"/>
            </a:p>
          </p:txBody>
        </p:sp>
        <p:sp>
          <p:nvSpPr>
            <p:cNvPr id="46" name="object 46"/>
            <p:cNvSpPr txBox="1"/>
            <p:nvPr/>
          </p:nvSpPr>
          <p:spPr>
            <a:xfrm>
              <a:off x="2964394" y="2371558"/>
              <a:ext cx="1685798" cy="152400"/>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6382515" y="2667868"/>
              <a:ext cx="1685798" cy="152400"/>
            </a:xfrm>
            <a:prstGeom prst="rect">
              <a:avLst/>
            </a:prstGeom>
          </p:spPr>
          <p:txBody>
            <a:bodyPr wrap="square" lIns="0" tIns="0" rIns="0" bIns="0" rtlCol="0">
              <a:noAutofit/>
            </a:bodyPr>
            <a:lstStyle/>
            <a:p>
              <a:pPr marL="25400">
                <a:lnSpc>
                  <a:spcPts val="1000"/>
                </a:lnSpc>
              </a:pPr>
              <a:endParaRPr sz="1000"/>
            </a:p>
          </p:txBody>
        </p:sp>
        <p:sp>
          <p:nvSpPr>
            <p:cNvPr id="44" name="object 44"/>
            <p:cNvSpPr txBox="1"/>
            <p:nvPr/>
          </p:nvSpPr>
          <p:spPr>
            <a:xfrm>
              <a:off x="8598010" y="2667868"/>
              <a:ext cx="1685798" cy="152400"/>
            </a:xfrm>
            <a:prstGeom prst="rect">
              <a:avLst/>
            </a:prstGeom>
          </p:spPr>
          <p:txBody>
            <a:bodyPr wrap="square" lIns="0" tIns="0" rIns="0" bIns="0" rtlCol="0">
              <a:noAutofit/>
            </a:bodyPr>
            <a:lstStyle/>
            <a:p>
              <a:pPr marL="25400">
                <a:lnSpc>
                  <a:spcPts val="1000"/>
                </a:lnSpc>
              </a:pPr>
              <a:endParaRPr sz="1000"/>
            </a:p>
          </p:txBody>
        </p:sp>
        <p:sp>
          <p:nvSpPr>
            <p:cNvPr id="43" name="object 43"/>
            <p:cNvSpPr txBox="1"/>
            <p:nvPr/>
          </p:nvSpPr>
          <p:spPr>
            <a:xfrm>
              <a:off x="748899" y="2639658"/>
              <a:ext cx="1685798" cy="152400"/>
            </a:xfrm>
            <a:prstGeom prst="rect">
              <a:avLst/>
            </a:prstGeom>
          </p:spPr>
          <p:txBody>
            <a:bodyPr wrap="square" lIns="0" tIns="0" rIns="0" bIns="0" rtlCol="0">
              <a:noAutofit/>
            </a:bodyPr>
            <a:lstStyle/>
            <a:p>
              <a:pPr marL="25400">
                <a:lnSpc>
                  <a:spcPts val="1000"/>
                </a:lnSpc>
              </a:pPr>
              <a:endParaRPr sz="1000"/>
            </a:p>
          </p:txBody>
        </p:sp>
        <p:sp>
          <p:nvSpPr>
            <p:cNvPr id="42" name="object 42"/>
            <p:cNvSpPr txBox="1"/>
            <p:nvPr/>
          </p:nvSpPr>
          <p:spPr>
            <a:xfrm>
              <a:off x="2964394" y="2639658"/>
              <a:ext cx="1685798" cy="152400"/>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6382515" y="2925030"/>
              <a:ext cx="1685798" cy="152400"/>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8598010" y="2925030"/>
              <a:ext cx="1685798" cy="152400"/>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748899" y="2896820"/>
              <a:ext cx="1685798" cy="152400"/>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2964394" y="2896820"/>
              <a:ext cx="1685798" cy="152400"/>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6382515" y="3193131"/>
              <a:ext cx="1685798" cy="152400"/>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8598010" y="3193131"/>
              <a:ext cx="1685798" cy="152400"/>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6382515" y="3450294"/>
              <a:ext cx="1685798" cy="152400"/>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8598010" y="3450294"/>
              <a:ext cx="1685798" cy="152400"/>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748899" y="4124568"/>
              <a:ext cx="1685798" cy="152400"/>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2964394" y="4124568"/>
              <a:ext cx="1685798" cy="152400"/>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748899" y="4381731"/>
              <a:ext cx="1685798" cy="152400"/>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2964394" y="4381731"/>
              <a:ext cx="1685798" cy="152400"/>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6382515" y="4439069"/>
              <a:ext cx="1685798" cy="152400"/>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8598010" y="4439069"/>
              <a:ext cx="1685798" cy="152400"/>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748899" y="4649831"/>
              <a:ext cx="1685798" cy="152400"/>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2964394" y="4649831"/>
              <a:ext cx="1685798" cy="152400"/>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6382515" y="4696231"/>
              <a:ext cx="1685798" cy="152400"/>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8598010" y="4696231"/>
              <a:ext cx="1685798" cy="152400"/>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748899" y="4906994"/>
              <a:ext cx="1685798" cy="152400"/>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2964394" y="4906994"/>
              <a:ext cx="1685798" cy="152400"/>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6382515" y="4964330"/>
              <a:ext cx="1685798" cy="152400"/>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8598010" y="4964330"/>
              <a:ext cx="1685798" cy="152400"/>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6382515" y="5221494"/>
              <a:ext cx="1685798" cy="152400"/>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8598010" y="5221494"/>
              <a:ext cx="1685798" cy="152400"/>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748899" y="6149069"/>
              <a:ext cx="1685798" cy="152400"/>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2964394" y="6149069"/>
              <a:ext cx="1685798" cy="1524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6382515" y="6239069"/>
              <a:ext cx="1685798" cy="1524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8598010" y="6239069"/>
              <a:ext cx="1685798" cy="1524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748899" y="6406231"/>
              <a:ext cx="1685798" cy="1524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2964394" y="6406231"/>
              <a:ext cx="1685798" cy="1524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6382515" y="6496231"/>
              <a:ext cx="1685798" cy="1524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8598010" y="6496231"/>
              <a:ext cx="1685798" cy="1524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748899" y="6674331"/>
              <a:ext cx="1685798"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964394" y="6674331"/>
              <a:ext cx="1685798"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6382515" y="6764331"/>
              <a:ext cx="1685798"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8598010" y="6764331"/>
              <a:ext cx="1685798"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748899" y="6931493"/>
              <a:ext cx="1685798"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964394" y="6931493"/>
              <a:ext cx="1685798"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382515" y="7021493"/>
              <a:ext cx="1685798"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8598010" y="7021493"/>
              <a:ext cx="1685798" cy="152400"/>
            </a:xfrm>
            <a:prstGeom prst="rect">
              <a:avLst/>
            </a:prstGeom>
          </p:spPr>
          <p:txBody>
            <a:bodyPr wrap="square" lIns="0" tIns="0" rIns="0" bIns="0" rtlCol="0">
              <a:noAutofit/>
            </a:bodyPr>
            <a:lstStyle/>
            <a:p>
              <a:pPr marL="25400">
                <a:lnSpc>
                  <a:spcPts val="1000"/>
                </a:lnSpc>
              </a:pPr>
              <a:endParaRPr sz="1000"/>
            </a:p>
          </p:txBody>
        </p:sp>
        <p:sp>
          <p:nvSpPr>
            <p:cNvPr id="212" name="object 34">
              <a:extLst>
                <a:ext uri="{FF2B5EF4-FFF2-40B4-BE49-F238E27FC236}">
                  <a16:creationId xmlns:a16="http://schemas.microsoft.com/office/drawing/2014/main" id="{33598E9F-2FA7-4FB4-BE64-EF46B7F41CEB}"/>
                </a:ext>
              </a:extLst>
            </p:cNvPr>
            <p:cNvSpPr txBox="1"/>
            <p:nvPr/>
          </p:nvSpPr>
          <p:spPr>
            <a:xfrm>
              <a:off x="868571" y="1290527"/>
              <a:ext cx="1321163" cy="384910"/>
            </a:xfrm>
            <a:prstGeom prst="rect">
              <a:avLst/>
            </a:prstGeom>
          </p:spPr>
          <p:txBody>
            <a:bodyPr wrap="square" lIns="0" tIns="8595" rIns="0" bIns="0" rtlCol="0">
              <a:noAutofit/>
            </a:bodyPr>
            <a:lstStyle/>
            <a:p>
              <a:pPr algn="ctr">
                <a:lnSpc>
                  <a:spcPts val="1354"/>
                </a:lnSpc>
              </a:pPr>
              <a:r>
                <a:rPr lang="es-ES" sz="988" dirty="0">
                  <a:latin typeface="Times New Roman"/>
                  <a:cs typeface="Times New Roman"/>
                </a:rPr>
                <a:t>La palabra de hoy</a:t>
              </a:r>
              <a:endParaRPr sz="988" dirty="0">
                <a:latin typeface="Times New Roman"/>
                <a:cs typeface="Times New Roman"/>
              </a:endParaRPr>
            </a:p>
            <a:p>
              <a:pPr marL="89557" marR="100728" algn="ctr">
                <a:spcBef>
                  <a:spcPts val="218"/>
                </a:spcBef>
              </a:pPr>
              <a:r>
                <a:rPr lang="es-ES" sz="791" dirty="0">
                  <a:solidFill>
                    <a:srgbClr val="808284"/>
                  </a:solidFill>
                  <a:latin typeface="Times New Roman"/>
                  <a:cs typeface="Times New Roman"/>
                </a:rPr>
                <a:t>(Escribir la Palabra)</a:t>
              </a:r>
              <a:endParaRPr sz="791" dirty="0">
                <a:latin typeface="Times New Roman"/>
                <a:cs typeface="Times New Roman"/>
              </a:endParaRPr>
            </a:p>
          </p:txBody>
        </p:sp>
        <p:sp>
          <p:nvSpPr>
            <p:cNvPr id="213" name="object 33">
              <a:extLst>
                <a:ext uri="{FF2B5EF4-FFF2-40B4-BE49-F238E27FC236}">
                  <a16:creationId xmlns:a16="http://schemas.microsoft.com/office/drawing/2014/main" id="{F0AA7A41-D1CF-419C-B7F0-B39F8750F249}"/>
                </a:ext>
              </a:extLst>
            </p:cNvPr>
            <p:cNvSpPr txBox="1"/>
            <p:nvPr/>
          </p:nvSpPr>
          <p:spPr>
            <a:xfrm>
              <a:off x="2906885" y="1290527"/>
              <a:ext cx="1668111" cy="384910"/>
            </a:xfrm>
            <a:prstGeom prst="rect">
              <a:avLst/>
            </a:prstGeom>
          </p:spPr>
          <p:txBody>
            <a:bodyPr wrap="square" lIns="0" tIns="8595" rIns="0" bIns="0" rtlCol="0">
              <a:noAutofit/>
            </a:bodyPr>
            <a:lstStyle/>
            <a:p>
              <a:pPr marL="85681" marR="97289" algn="ctr">
                <a:lnSpc>
                  <a:spcPts val="1354"/>
                </a:lnSpc>
              </a:pPr>
              <a:r>
                <a:rPr lang="es-ES" sz="988" dirty="0">
                  <a:latin typeface="Times New Roman"/>
                  <a:cs typeface="Times New Roman"/>
                </a:rPr>
                <a:t>La oración de hoy</a:t>
              </a:r>
              <a:endParaRPr sz="988" dirty="0">
                <a:latin typeface="Times New Roman"/>
                <a:cs typeface="Times New Roman"/>
              </a:endParaRPr>
            </a:p>
            <a:p>
              <a:pPr algn="ctr">
                <a:spcBef>
                  <a:spcPts val="218"/>
                </a:spcBef>
              </a:pPr>
              <a:r>
                <a:rPr lang="es-ES" sz="791" dirty="0">
                  <a:solidFill>
                    <a:srgbClr val="808284"/>
                  </a:solidFill>
                  <a:latin typeface="Times New Roman"/>
                  <a:cs typeface="Times New Roman"/>
                </a:rPr>
                <a:t>(Gratitud / Arrepentimiento / Súplica)</a:t>
              </a:r>
              <a:endParaRPr sz="791" dirty="0">
                <a:latin typeface="Times New Roman"/>
                <a:cs typeface="Times New Roman"/>
              </a:endParaRPr>
            </a:p>
          </p:txBody>
        </p:sp>
        <p:sp>
          <p:nvSpPr>
            <p:cNvPr id="214" name="object 11">
              <a:extLst>
                <a:ext uri="{FF2B5EF4-FFF2-40B4-BE49-F238E27FC236}">
                  <a16:creationId xmlns:a16="http://schemas.microsoft.com/office/drawing/2014/main" id="{B15D8C5A-CCD4-42A7-A0A4-B61AE1344E14}"/>
                </a:ext>
              </a:extLst>
            </p:cNvPr>
            <p:cNvSpPr txBox="1"/>
            <p:nvPr/>
          </p:nvSpPr>
          <p:spPr>
            <a:xfrm>
              <a:off x="520700" y="647700"/>
              <a:ext cx="2693157" cy="276051"/>
            </a:xfrm>
            <a:prstGeom prst="rect">
              <a:avLst/>
            </a:prstGeom>
          </p:spPr>
          <p:txBody>
            <a:bodyPr wrap="square" lIns="0" tIns="13582" rIns="0" bIns="0" rtlCol="0">
              <a:noAutofit/>
            </a:bodyPr>
            <a:lstStyle/>
            <a:p>
              <a:pPr marL="12549">
                <a:lnSpc>
                  <a:spcPts val="2139"/>
                </a:lnSpc>
              </a:pPr>
              <a:r>
                <a:rPr lang="es-ES" sz="1383" b="1" dirty="0">
                  <a:solidFill>
                    <a:srgbClr val="00ADEF"/>
                  </a:solidFill>
                  <a:latin typeface="Times New Roman"/>
                  <a:cs typeface="Times New Roman"/>
                </a:rPr>
                <a:t>Palabra</a:t>
              </a:r>
              <a:r>
                <a:rPr sz="988" dirty="0">
                  <a:solidFill>
                    <a:srgbClr val="00ADEF"/>
                  </a:solidFill>
                  <a:latin typeface="Times New Roman"/>
                  <a:cs typeface="Times New Roman"/>
                </a:rPr>
                <a:t> </a:t>
              </a:r>
              <a:r>
                <a:rPr lang="es-ES" sz="988" dirty="0">
                  <a:solidFill>
                    <a:srgbClr val="00ADEF"/>
                  </a:solidFill>
                  <a:latin typeface="Times New Roman"/>
                  <a:cs typeface="Times New Roman"/>
                </a:rPr>
                <a:t>    Aplicando a la vida</a:t>
              </a:r>
              <a:endParaRPr sz="988" dirty="0">
                <a:latin typeface="Times New Roman"/>
                <a:cs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E1AED28C-225D-421D-9049-8B4676A5D67D}"/>
              </a:ext>
            </a:extLst>
          </p:cNvPr>
          <p:cNvGrpSpPr/>
          <p:nvPr/>
        </p:nvGrpSpPr>
        <p:grpSpPr>
          <a:xfrm>
            <a:off x="0" y="-12"/>
            <a:ext cx="10943996" cy="7992008"/>
            <a:chOff x="0" y="-12"/>
            <a:chExt cx="10943996" cy="7992008"/>
          </a:xfrm>
        </p:grpSpPr>
        <p:sp>
          <p:nvSpPr>
            <p:cNvPr id="34" name="object 34"/>
            <p:cNvSpPr/>
            <p:nvPr/>
          </p:nvSpPr>
          <p:spPr>
            <a:xfrm>
              <a:off x="6918579" y="654088"/>
              <a:ext cx="3672840" cy="765048"/>
            </a:xfrm>
            <a:custGeom>
              <a:avLst/>
              <a:gdLst/>
              <a:ahLst/>
              <a:cxnLst/>
              <a:rect l="l" t="t" r="r" b="b"/>
              <a:pathLst>
                <a:path w="3672840" h="765048">
                  <a:moveTo>
                    <a:pt x="0" y="0"/>
                  </a:moveTo>
                  <a:lnTo>
                    <a:pt x="0" y="765048"/>
                  </a:lnTo>
                  <a:lnTo>
                    <a:pt x="3672840" y="765048"/>
                  </a:lnTo>
                  <a:lnTo>
                    <a:pt x="3672840" y="0"/>
                  </a:lnTo>
                  <a:lnTo>
                    <a:pt x="0" y="0"/>
                  </a:lnTo>
                  <a:close/>
                </a:path>
              </a:pathLst>
            </a:custGeom>
            <a:solidFill>
              <a:srgbClr val="B7B9BB">
                <a:alpha val="69999"/>
              </a:srgbClr>
            </a:solidFill>
          </p:spPr>
          <p:txBody>
            <a:bodyPr wrap="square" lIns="0" tIns="0" rIns="0" bIns="0" rtlCol="0">
              <a:noAutofit/>
            </a:bodyPr>
            <a:lstStyle/>
            <a:p>
              <a:endParaRPr/>
            </a:p>
          </p:txBody>
        </p:sp>
        <p:sp>
          <p:nvSpPr>
            <p:cNvPr id="25" name="object 25"/>
            <p:cNvSpPr/>
            <p:nvPr/>
          </p:nvSpPr>
          <p:spPr>
            <a:xfrm>
              <a:off x="5616003" y="0"/>
              <a:ext cx="5211000" cy="7991995"/>
            </a:xfrm>
            <a:custGeom>
              <a:avLst/>
              <a:gdLst/>
              <a:ahLst/>
              <a:cxnLst/>
              <a:rect l="l" t="t" r="r" b="b"/>
              <a:pathLst>
                <a:path w="5211000" h="7991995">
                  <a:moveTo>
                    <a:pt x="0" y="7991995"/>
                  </a:moveTo>
                  <a:lnTo>
                    <a:pt x="5211000" y="7991995"/>
                  </a:lnTo>
                  <a:lnTo>
                    <a:pt x="5211000" y="0"/>
                  </a:lnTo>
                  <a:lnTo>
                    <a:pt x="0" y="0"/>
                  </a:lnTo>
                  <a:lnTo>
                    <a:pt x="0" y="7991995"/>
                  </a:lnTo>
                  <a:close/>
                </a:path>
              </a:pathLst>
            </a:custGeom>
            <a:solidFill>
              <a:srgbClr val="C6EAFB"/>
            </a:solidFill>
          </p:spPr>
          <p:txBody>
            <a:bodyPr wrap="square" lIns="0" tIns="0" rIns="0" bIns="0" rtlCol="0">
              <a:noAutofit/>
            </a:bodyPr>
            <a:lstStyle/>
            <a:p>
              <a:endParaRPr/>
            </a:p>
          </p:txBody>
        </p:sp>
        <p:sp>
          <p:nvSpPr>
            <p:cNvPr id="38" name="object 38"/>
            <p:cNvSpPr txBox="1"/>
            <p:nvPr/>
          </p:nvSpPr>
          <p:spPr>
            <a:xfrm>
              <a:off x="0" y="0"/>
              <a:ext cx="10943996" cy="7991995"/>
            </a:xfrm>
            <a:prstGeom prst="rect">
              <a:avLst/>
            </a:prstGeom>
          </p:spPr>
          <p:txBody>
            <a:bodyPr wrap="square" lIns="0" tIns="5408" rIns="0" bIns="0" rtlCol="0">
              <a:noAutofit/>
            </a:bodyPr>
            <a:lstStyle/>
            <a:p>
              <a:pPr>
                <a:lnSpc>
                  <a:spcPts val="750"/>
                </a:lnSpc>
              </a:pPr>
              <a:endParaRPr sz="750" dirty="0"/>
            </a:p>
            <a:p>
              <a:pPr marR="278791" algn="r">
                <a:lnSpc>
                  <a:spcPct val="97574"/>
                </a:lnSpc>
                <a:spcBef>
                  <a:spcPts val="59000"/>
                </a:spcBef>
              </a:pPr>
              <a:r>
                <a:rPr sz="1200" b="1" spc="64" dirty="0">
                  <a:latin typeface="Consolas"/>
                  <a:cs typeface="Consolas"/>
                </a:rPr>
                <a:t>8</a:t>
              </a:r>
              <a:endParaRPr sz="1200" dirty="0">
                <a:latin typeface="Consolas"/>
                <a:cs typeface="Consolas"/>
              </a:endParaRPr>
            </a:p>
          </p:txBody>
        </p:sp>
        <p:sp>
          <p:nvSpPr>
            <p:cNvPr id="26" name="object 26"/>
            <p:cNvSpPr/>
            <p:nvPr/>
          </p:nvSpPr>
          <p:spPr>
            <a:xfrm>
              <a:off x="10462253"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7" name="object 27"/>
            <p:cNvSpPr/>
            <p:nvPr/>
          </p:nvSpPr>
          <p:spPr>
            <a:xfrm>
              <a:off x="5855299" y="323996"/>
              <a:ext cx="4824006" cy="7344003"/>
            </a:xfrm>
            <a:custGeom>
              <a:avLst/>
              <a:gdLst/>
              <a:ahLst/>
              <a:cxnLst/>
              <a:rect l="l" t="t" r="r" b="b"/>
              <a:pathLst>
                <a:path w="4824006"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606" y="7344003"/>
                  </a:lnTo>
                  <a:lnTo>
                    <a:pt x="4671606" y="7242403"/>
                  </a:lnTo>
                  <a:lnTo>
                    <a:pt x="4722406" y="7242403"/>
                  </a:lnTo>
                  <a:lnTo>
                    <a:pt x="4722406" y="7191603"/>
                  </a:lnTo>
                  <a:lnTo>
                    <a:pt x="4824006" y="7191603"/>
                  </a:lnTo>
                  <a:lnTo>
                    <a:pt x="4824006" y="152400"/>
                  </a:lnTo>
                  <a:lnTo>
                    <a:pt x="4722406" y="152400"/>
                  </a:lnTo>
                  <a:lnTo>
                    <a:pt x="4722406" y="101600"/>
                  </a:lnTo>
                  <a:lnTo>
                    <a:pt x="4671606" y="101600"/>
                  </a:lnTo>
                  <a:lnTo>
                    <a:pt x="4671606" y="0"/>
                  </a:lnTo>
                  <a:lnTo>
                    <a:pt x="152400" y="0"/>
                  </a:lnTo>
                  <a:close/>
                </a:path>
              </a:pathLst>
            </a:custGeom>
            <a:solidFill>
              <a:srgbClr val="FFFFFF"/>
            </a:solidFill>
          </p:spPr>
          <p:txBody>
            <a:bodyPr wrap="square" lIns="0" tIns="0" rIns="0" bIns="0" rtlCol="0">
              <a:noAutofit/>
            </a:bodyPr>
            <a:lstStyle/>
            <a:p>
              <a:endParaRPr/>
            </a:p>
          </p:txBody>
        </p:sp>
        <p:sp>
          <p:nvSpPr>
            <p:cNvPr id="28" name="object 28"/>
            <p:cNvSpPr/>
            <p:nvPr/>
          </p:nvSpPr>
          <p:spPr>
            <a:xfrm>
              <a:off x="10577705" y="400196"/>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29" name="object 29"/>
            <p:cNvSpPr/>
            <p:nvPr/>
          </p:nvSpPr>
          <p:spPr>
            <a:xfrm>
              <a:off x="10577705" y="7591799"/>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30" name="object 30"/>
            <p:cNvSpPr/>
            <p:nvPr/>
          </p:nvSpPr>
          <p:spPr>
            <a:xfrm>
              <a:off x="5906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31" name="object 31"/>
            <p:cNvSpPr/>
            <p:nvPr/>
          </p:nvSpPr>
          <p:spPr>
            <a:xfrm>
              <a:off x="5906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32" name="object 32"/>
            <p:cNvSpPr/>
            <p:nvPr/>
          </p:nvSpPr>
          <p:spPr>
            <a:xfrm>
              <a:off x="10827004"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33" name="object 33"/>
            <p:cNvSpPr/>
            <p:nvPr/>
          </p:nvSpPr>
          <p:spPr>
            <a:xfrm>
              <a:off x="104616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35" name="object 35"/>
            <p:cNvSpPr/>
            <p:nvPr/>
          </p:nvSpPr>
          <p:spPr>
            <a:xfrm>
              <a:off x="6915746" y="654420"/>
              <a:ext cx="3573246" cy="671804"/>
            </a:xfrm>
            <a:custGeom>
              <a:avLst/>
              <a:gdLst/>
              <a:ahLst/>
              <a:cxnLst/>
              <a:rect l="l" t="t" r="r" b="b"/>
              <a:pathLst>
                <a:path w="3573246" h="671804">
                  <a:moveTo>
                    <a:pt x="166243" y="380606"/>
                  </a:moveTo>
                  <a:lnTo>
                    <a:pt x="166243" y="592035"/>
                  </a:lnTo>
                  <a:lnTo>
                    <a:pt x="167561" y="606560"/>
                  </a:lnTo>
                  <a:lnTo>
                    <a:pt x="185471" y="643981"/>
                  </a:lnTo>
                  <a:lnTo>
                    <a:pt x="219384" y="667254"/>
                  </a:lnTo>
                  <a:lnTo>
                    <a:pt x="245999" y="671804"/>
                  </a:lnTo>
                  <a:lnTo>
                    <a:pt x="3493477" y="671804"/>
                  </a:lnTo>
                  <a:lnTo>
                    <a:pt x="3534206" y="660638"/>
                  </a:lnTo>
                  <a:lnTo>
                    <a:pt x="3562898" y="631356"/>
                  </a:lnTo>
                  <a:lnTo>
                    <a:pt x="3573246" y="592035"/>
                  </a:lnTo>
                  <a:lnTo>
                    <a:pt x="3573246" y="79756"/>
                  </a:lnTo>
                  <a:lnTo>
                    <a:pt x="3562078" y="39027"/>
                  </a:lnTo>
                  <a:lnTo>
                    <a:pt x="3532792" y="10341"/>
                  </a:lnTo>
                  <a:lnTo>
                    <a:pt x="3493477" y="0"/>
                  </a:lnTo>
                  <a:lnTo>
                    <a:pt x="245999" y="0"/>
                  </a:lnTo>
                  <a:lnTo>
                    <a:pt x="205273" y="11166"/>
                  </a:lnTo>
                  <a:lnTo>
                    <a:pt x="176584" y="40449"/>
                  </a:lnTo>
                  <a:lnTo>
                    <a:pt x="166243" y="79756"/>
                  </a:lnTo>
                  <a:lnTo>
                    <a:pt x="166243" y="256336"/>
                  </a:lnTo>
                  <a:lnTo>
                    <a:pt x="161657" y="268799"/>
                  </a:lnTo>
                  <a:lnTo>
                    <a:pt x="157424" y="279559"/>
                  </a:lnTo>
                  <a:lnTo>
                    <a:pt x="153252" y="288686"/>
                  </a:lnTo>
                  <a:lnTo>
                    <a:pt x="148848" y="296249"/>
                  </a:lnTo>
                  <a:lnTo>
                    <a:pt x="143921" y="302317"/>
                  </a:lnTo>
                  <a:lnTo>
                    <a:pt x="138176" y="306961"/>
                  </a:lnTo>
                  <a:lnTo>
                    <a:pt x="131322" y="310249"/>
                  </a:lnTo>
                  <a:lnTo>
                    <a:pt x="123066" y="312251"/>
                  </a:lnTo>
                  <a:lnTo>
                    <a:pt x="113116" y="313036"/>
                  </a:lnTo>
                  <a:lnTo>
                    <a:pt x="101179" y="312675"/>
                  </a:lnTo>
                  <a:lnTo>
                    <a:pt x="86963" y="311235"/>
                  </a:lnTo>
                  <a:lnTo>
                    <a:pt x="70175" y="308787"/>
                  </a:lnTo>
                  <a:lnTo>
                    <a:pt x="50523" y="305401"/>
                  </a:lnTo>
                  <a:lnTo>
                    <a:pt x="27714" y="301145"/>
                  </a:lnTo>
                  <a:lnTo>
                    <a:pt x="1456" y="296090"/>
                  </a:lnTo>
                  <a:lnTo>
                    <a:pt x="0" y="295808"/>
                  </a:lnTo>
                  <a:lnTo>
                    <a:pt x="18862" y="312895"/>
                  </a:lnTo>
                  <a:lnTo>
                    <a:pt x="35380" y="327747"/>
                  </a:lnTo>
                  <a:lnTo>
                    <a:pt x="49827" y="340503"/>
                  </a:lnTo>
                  <a:lnTo>
                    <a:pt x="62480" y="351304"/>
                  </a:lnTo>
                  <a:lnTo>
                    <a:pt x="73613" y="360291"/>
                  </a:lnTo>
                  <a:lnTo>
                    <a:pt x="83501" y="367603"/>
                  </a:lnTo>
                  <a:lnTo>
                    <a:pt x="92420" y="373380"/>
                  </a:lnTo>
                  <a:lnTo>
                    <a:pt x="100643" y="377764"/>
                  </a:lnTo>
                  <a:lnTo>
                    <a:pt x="108447" y="380894"/>
                  </a:lnTo>
                  <a:lnTo>
                    <a:pt x="116107" y="382911"/>
                  </a:lnTo>
                  <a:lnTo>
                    <a:pt x="123897" y="383955"/>
                  </a:lnTo>
                  <a:lnTo>
                    <a:pt x="132092" y="384166"/>
                  </a:lnTo>
                  <a:lnTo>
                    <a:pt x="140968" y="383684"/>
                  </a:lnTo>
                  <a:lnTo>
                    <a:pt x="150800" y="382651"/>
                  </a:lnTo>
                  <a:lnTo>
                    <a:pt x="161862" y="381206"/>
                  </a:lnTo>
                  <a:lnTo>
                    <a:pt x="166243" y="380606"/>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6915746" y="654420"/>
              <a:ext cx="3573246" cy="671804"/>
            </a:xfrm>
            <a:custGeom>
              <a:avLst/>
              <a:gdLst/>
              <a:ahLst/>
              <a:cxnLst/>
              <a:rect l="l" t="t" r="r" b="b"/>
              <a:pathLst>
                <a:path w="3573246" h="671804">
                  <a:moveTo>
                    <a:pt x="166243" y="380606"/>
                  </a:moveTo>
                  <a:lnTo>
                    <a:pt x="166243" y="592035"/>
                  </a:lnTo>
                  <a:lnTo>
                    <a:pt x="167561" y="606560"/>
                  </a:lnTo>
                  <a:lnTo>
                    <a:pt x="185471" y="643981"/>
                  </a:lnTo>
                  <a:lnTo>
                    <a:pt x="219384" y="667254"/>
                  </a:lnTo>
                  <a:lnTo>
                    <a:pt x="245999" y="671804"/>
                  </a:lnTo>
                  <a:lnTo>
                    <a:pt x="3493477" y="671804"/>
                  </a:lnTo>
                  <a:lnTo>
                    <a:pt x="3534206" y="660638"/>
                  </a:lnTo>
                  <a:lnTo>
                    <a:pt x="3562898" y="631356"/>
                  </a:lnTo>
                  <a:lnTo>
                    <a:pt x="3573246" y="592035"/>
                  </a:lnTo>
                  <a:lnTo>
                    <a:pt x="3573246" y="79756"/>
                  </a:lnTo>
                  <a:lnTo>
                    <a:pt x="3562078" y="39027"/>
                  </a:lnTo>
                  <a:lnTo>
                    <a:pt x="3532792" y="10341"/>
                  </a:lnTo>
                  <a:lnTo>
                    <a:pt x="3493477" y="0"/>
                  </a:lnTo>
                  <a:lnTo>
                    <a:pt x="245999" y="0"/>
                  </a:lnTo>
                  <a:lnTo>
                    <a:pt x="205273" y="11166"/>
                  </a:lnTo>
                  <a:lnTo>
                    <a:pt x="176584" y="40449"/>
                  </a:lnTo>
                  <a:lnTo>
                    <a:pt x="166243" y="79756"/>
                  </a:lnTo>
                  <a:lnTo>
                    <a:pt x="166243" y="256336"/>
                  </a:lnTo>
                  <a:lnTo>
                    <a:pt x="161657" y="268799"/>
                  </a:lnTo>
                  <a:lnTo>
                    <a:pt x="157424" y="279559"/>
                  </a:lnTo>
                  <a:lnTo>
                    <a:pt x="153252" y="288686"/>
                  </a:lnTo>
                  <a:lnTo>
                    <a:pt x="148848" y="296249"/>
                  </a:lnTo>
                  <a:lnTo>
                    <a:pt x="143921" y="302317"/>
                  </a:lnTo>
                  <a:lnTo>
                    <a:pt x="138176" y="306961"/>
                  </a:lnTo>
                  <a:lnTo>
                    <a:pt x="131322" y="310249"/>
                  </a:lnTo>
                  <a:lnTo>
                    <a:pt x="123066" y="312251"/>
                  </a:lnTo>
                  <a:lnTo>
                    <a:pt x="113116" y="313036"/>
                  </a:lnTo>
                  <a:lnTo>
                    <a:pt x="101179" y="312675"/>
                  </a:lnTo>
                  <a:lnTo>
                    <a:pt x="86963" y="311235"/>
                  </a:lnTo>
                  <a:lnTo>
                    <a:pt x="70175" y="308787"/>
                  </a:lnTo>
                  <a:lnTo>
                    <a:pt x="50523" y="305401"/>
                  </a:lnTo>
                  <a:lnTo>
                    <a:pt x="27714" y="301145"/>
                  </a:lnTo>
                  <a:lnTo>
                    <a:pt x="1456" y="296090"/>
                  </a:lnTo>
                  <a:lnTo>
                    <a:pt x="0" y="295808"/>
                  </a:lnTo>
                  <a:lnTo>
                    <a:pt x="18862" y="312895"/>
                  </a:lnTo>
                  <a:lnTo>
                    <a:pt x="35380" y="327747"/>
                  </a:lnTo>
                  <a:lnTo>
                    <a:pt x="49827" y="340503"/>
                  </a:lnTo>
                  <a:lnTo>
                    <a:pt x="62480" y="351304"/>
                  </a:lnTo>
                  <a:lnTo>
                    <a:pt x="73613" y="360291"/>
                  </a:lnTo>
                  <a:lnTo>
                    <a:pt x="83501" y="367603"/>
                  </a:lnTo>
                  <a:lnTo>
                    <a:pt x="92420" y="373380"/>
                  </a:lnTo>
                  <a:lnTo>
                    <a:pt x="100643" y="377764"/>
                  </a:lnTo>
                  <a:lnTo>
                    <a:pt x="108447" y="380894"/>
                  </a:lnTo>
                  <a:lnTo>
                    <a:pt x="116107" y="382911"/>
                  </a:lnTo>
                  <a:lnTo>
                    <a:pt x="123897" y="383955"/>
                  </a:lnTo>
                  <a:lnTo>
                    <a:pt x="132092" y="384166"/>
                  </a:lnTo>
                  <a:lnTo>
                    <a:pt x="140968" y="383684"/>
                  </a:lnTo>
                  <a:lnTo>
                    <a:pt x="150800" y="382651"/>
                  </a:lnTo>
                  <a:lnTo>
                    <a:pt x="161862" y="381206"/>
                  </a:lnTo>
                  <a:lnTo>
                    <a:pt x="166243" y="380606"/>
                  </a:lnTo>
                  <a:close/>
                </a:path>
              </a:pathLst>
            </a:custGeom>
            <a:ln w="12700">
              <a:solidFill>
                <a:srgbClr val="939597"/>
              </a:solidFill>
            </a:ln>
          </p:spPr>
          <p:txBody>
            <a:bodyPr wrap="square" lIns="0" tIns="0" rIns="0" bIns="0" rtlCol="0">
              <a:noAutofit/>
            </a:bodyPr>
            <a:lstStyle/>
            <a:p>
              <a:endParaRPr/>
            </a:p>
          </p:txBody>
        </p:sp>
        <p:sp>
          <p:nvSpPr>
            <p:cNvPr id="37" name="object 37"/>
            <p:cNvSpPr/>
            <p:nvPr/>
          </p:nvSpPr>
          <p:spPr>
            <a:xfrm>
              <a:off x="5987402" y="802525"/>
              <a:ext cx="794332" cy="942835"/>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5" name="object 15"/>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7" name="object 17"/>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8" name="object 18"/>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9" name="object 19"/>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0" name="object 20"/>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21" name="object 21"/>
            <p:cNvSpPr/>
            <p:nvPr/>
          </p:nvSpPr>
          <p:spPr>
            <a:xfrm>
              <a:off x="5328005" y="-12"/>
              <a:ext cx="287997" cy="7992008"/>
            </a:xfrm>
            <a:custGeom>
              <a:avLst/>
              <a:gdLst/>
              <a:ahLst/>
              <a:cxnLst/>
              <a:rect l="l" t="t" r="r" b="b"/>
              <a:pathLst>
                <a:path w="287997" h="7992008">
                  <a:moveTo>
                    <a:pt x="287997" y="12"/>
                  </a:moveTo>
                  <a:lnTo>
                    <a:pt x="0" y="12"/>
                  </a:lnTo>
                  <a:lnTo>
                    <a:pt x="0" y="7992008"/>
                  </a:lnTo>
                  <a:lnTo>
                    <a:pt x="287997" y="7992008"/>
                  </a:lnTo>
                  <a:lnTo>
                    <a:pt x="287997" y="12"/>
                  </a:lnTo>
                  <a:close/>
                </a:path>
              </a:pathLst>
            </a:custGeom>
            <a:solidFill>
              <a:srgbClr val="8DD7F7"/>
            </a:solidFill>
          </p:spPr>
          <p:txBody>
            <a:bodyPr wrap="square" lIns="0" tIns="0" rIns="0" bIns="0" rtlCol="0">
              <a:noAutofit/>
            </a:bodyPr>
            <a:lstStyle/>
            <a:p>
              <a:endParaRPr/>
            </a:p>
          </p:txBody>
        </p:sp>
        <p:sp>
          <p:nvSpPr>
            <p:cNvPr id="22" name="object 22"/>
            <p:cNvSpPr/>
            <p:nvPr/>
          </p:nvSpPr>
          <p:spPr>
            <a:xfrm>
              <a:off x="410905" y="446167"/>
              <a:ext cx="918617" cy="1037836"/>
            </a:xfrm>
            <a:prstGeom prst="rect">
              <a:avLst/>
            </a:prstGeom>
            <a:blipFill>
              <a:blip r:embed="rId3" cstate="print"/>
              <a:stretch>
                <a:fillRect/>
              </a:stretch>
            </a:blipFill>
          </p:spPr>
          <p:txBody>
            <a:bodyPr wrap="square" lIns="0" tIns="0" rIns="0" bIns="0" rtlCol="0">
              <a:noAutofit/>
            </a:bodyPr>
            <a:lstStyle/>
            <a:p>
              <a:endParaRPr/>
            </a:p>
          </p:txBody>
        </p:sp>
        <p:sp>
          <p:nvSpPr>
            <p:cNvPr id="23" name="object 23"/>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4" name="object 24"/>
            <p:cNvSpPr/>
            <p:nvPr/>
          </p:nvSpPr>
          <p:spPr>
            <a:xfrm>
              <a:off x="1042500" y="5287091"/>
              <a:ext cx="2655400" cy="1991550"/>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txBox="1"/>
            <p:nvPr/>
          </p:nvSpPr>
          <p:spPr>
            <a:xfrm>
              <a:off x="1523376" y="1093600"/>
              <a:ext cx="1283324" cy="254000"/>
            </a:xfrm>
            <a:prstGeom prst="rect">
              <a:avLst/>
            </a:prstGeom>
          </p:spPr>
          <p:txBody>
            <a:bodyPr wrap="square" lIns="0" tIns="12700" rIns="0" bIns="0" rtlCol="0">
              <a:noAutofit/>
            </a:bodyPr>
            <a:lstStyle/>
            <a:p>
              <a:pPr marL="12700">
                <a:lnSpc>
                  <a:spcPts val="2000"/>
                </a:lnSpc>
              </a:pPr>
              <a:r>
                <a:rPr lang="es-ES" dirty="0">
                  <a:solidFill>
                    <a:srgbClr val="00ADEF"/>
                  </a:solidFill>
                  <a:latin typeface="Times New Roman" panose="02020603050405020304" pitchFamily="18" charset="0"/>
                  <a:cs typeface="Times New Roman" panose="02020603050405020304" pitchFamily="18" charset="0"/>
                </a:rPr>
                <a:t>La p</a:t>
              </a:r>
              <a:r>
                <a:rPr lang="es-ES" sz="1800" dirty="0">
                  <a:solidFill>
                    <a:srgbClr val="00ADEF"/>
                  </a:solidFill>
                  <a:latin typeface="Times New Roman" panose="02020603050405020304" pitchFamily="18" charset="0"/>
                  <a:cs typeface="Times New Roman" panose="02020603050405020304" pitchFamily="18" charset="0"/>
                </a:rPr>
                <a:t>ereza</a:t>
              </a:r>
              <a:endParaRPr sz="1800" dirty="0">
                <a:latin typeface="Times New Roman" panose="02020603050405020304" pitchFamily="18" charset="0"/>
                <a:cs typeface="Times New Roman" panose="02020603050405020304" pitchFamily="18" charset="0"/>
              </a:endParaRPr>
            </a:p>
          </p:txBody>
        </p:sp>
        <p:sp>
          <p:nvSpPr>
            <p:cNvPr id="11" name="object 11"/>
            <p:cNvSpPr txBox="1"/>
            <p:nvPr/>
          </p:nvSpPr>
          <p:spPr>
            <a:xfrm>
              <a:off x="442434" y="1636524"/>
              <a:ext cx="4412039" cy="1092413"/>
            </a:xfrm>
            <a:prstGeom prst="rect">
              <a:avLst/>
            </a:prstGeom>
          </p:spPr>
          <p:txBody>
            <a:bodyPr wrap="square" lIns="0" tIns="6604" rIns="0" bIns="0" rtlCol="0">
              <a:noAutofit/>
            </a:bodyPr>
            <a:lstStyle/>
            <a:p>
              <a:pPr marL="12700" indent="108242" algn="just">
                <a:lnSpc>
                  <a:spcPts val="1200"/>
                </a:lnSpc>
                <a:spcBef>
                  <a:spcPts val="103"/>
                </a:spcBef>
              </a:pPr>
              <a:r>
                <a:rPr lang="es-ES" sz="900" dirty="0">
                  <a:latin typeface="Malgun Gothic"/>
                  <a:cs typeface="Malgun Gothic"/>
                </a:rPr>
                <a:t>En el sermón de Martín Lutero, hay una historia como lo siguiente.</a:t>
              </a:r>
            </a:p>
            <a:p>
              <a:pPr marL="12700" indent="108242" algn="just">
                <a:lnSpc>
                  <a:spcPts val="1200"/>
                </a:lnSpc>
                <a:spcBef>
                  <a:spcPts val="103"/>
                </a:spcBef>
              </a:pPr>
              <a:r>
                <a:rPr lang="es-ES" sz="900" dirty="0">
                  <a:latin typeface="Malgun Gothic"/>
                  <a:cs typeface="Malgun Gothic"/>
                </a:rPr>
                <a:t>Un día, Satanás celebró un gran memorial y ordenó convocar a varios de sus mensajeros para informar sobre los resultados de sus diversas responsabilidades. Entre ellos, el primero reportó: "He soltado las bestias del desierto y he atacado a los cristianos que pasan, y ahora solo sus huesos ruedan por la arena." En ese momento, Satanás dijo: “¿Y qué hay de eso? ¡Todas sus almas fueron salvadas!" Y le reprendió.</a:t>
              </a:r>
              <a:endParaRPr sz="900" dirty="0">
                <a:latin typeface="Malgun Gothic"/>
                <a:cs typeface="Malgun Gothic"/>
              </a:endParaRPr>
            </a:p>
          </p:txBody>
        </p:sp>
        <p:sp>
          <p:nvSpPr>
            <p:cNvPr id="10" name="object 10"/>
            <p:cNvSpPr txBox="1"/>
            <p:nvPr/>
          </p:nvSpPr>
          <p:spPr>
            <a:xfrm>
              <a:off x="6063187" y="1858552"/>
              <a:ext cx="4367720" cy="5653074"/>
            </a:xfrm>
            <a:prstGeom prst="rect">
              <a:avLst/>
            </a:prstGeom>
          </p:spPr>
          <p:txBody>
            <a:bodyPr wrap="square" lIns="0" tIns="6604" rIns="0" bIns="0" rtlCol="0">
              <a:noAutofit/>
            </a:bodyPr>
            <a:lstStyle/>
            <a:p>
              <a:pPr marR="16785" indent="120650" algn="just">
                <a:lnSpc>
                  <a:spcPts val="1100"/>
                </a:lnSpc>
              </a:pPr>
              <a:r>
                <a:rPr lang="es-ES" sz="900" dirty="0">
                  <a:latin typeface="Malgun Gothic" panose="020B0503020000020004" pitchFamily="34" charset="-127"/>
                  <a:ea typeface="Malgun Gothic" panose="020B0503020000020004" pitchFamily="34" charset="-127"/>
                  <a:cs typeface="Times New Roman" panose="02020603050405020304" pitchFamily="18" charset="0"/>
                </a:rPr>
                <a:t>Incluso aquellos que son salvos deben orar por el perdón de sus pecados. Sin embargo, esta oración no es para pedir perdón en caso de pérdida de la salvación, sino para restaurar la comunión con Dios.</a:t>
              </a:r>
            </a:p>
            <a:p>
              <a:pPr marR="16785" indent="120650" algn="just">
                <a:lnSpc>
                  <a:spcPts val="1100"/>
                </a:lnSpc>
              </a:pPr>
              <a:r>
                <a:rPr lang="es-ES" sz="900" dirty="0">
                  <a:latin typeface="Malgun Gothic" panose="020B0503020000020004" pitchFamily="34" charset="-127"/>
                  <a:ea typeface="Malgun Gothic" panose="020B0503020000020004" pitchFamily="34" charset="-127"/>
                  <a:cs typeface="Times New Roman" panose="02020603050405020304" pitchFamily="18" charset="0"/>
                </a:rPr>
                <a:t>Si eres salvo de verdad, incluso si pecas, la salvación no desaparecerá. Es porque el Señor ha logrado la expiación perfecta. Sin embargo, cuando un cristiano peca, su comunión con Dios se corta.</a:t>
              </a:r>
            </a:p>
            <a:p>
              <a:pPr marL="12700" indent="108013" algn="just">
                <a:lnSpc>
                  <a:spcPts val="1100"/>
                </a:lnSpc>
              </a:pPr>
              <a:r>
                <a:rPr lang="es-ES" sz="900" dirty="0">
                  <a:latin typeface="Malgun Gothic" panose="020B0503020000020004" pitchFamily="34" charset="-127"/>
                  <a:ea typeface="Malgun Gothic" panose="020B0503020000020004" pitchFamily="34" charset="-127"/>
                  <a:cs typeface="Times New Roman" panose="02020603050405020304" pitchFamily="18" charset="0"/>
                </a:rPr>
                <a:t>Hay comunión entre padres e hijos. Sin embargo, si su hijo hace algo mal, no podrá llevarse bien. Por ejemplo, si tiene una relación cercana entre un padre y un hijo y el hijo comete un error con el padre, tiene miedo de verlo. La comunión se rompió. En ese momento, si quieres recuperar la comunión con tu padre, debes pedirle perdón. Entonces se restablecerá la comunión con el padre. Del mismo modo, si los cristianos han pecado y han cortado la comunión con Dios, deben confesar sus pecados y pedir perdón para restaurar la comunión con Dios.</a:t>
              </a:r>
            </a:p>
            <a:p>
              <a:pPr marR="16785" indent="120650" algn="just">
                <a:lnSpc>
                  <a:spcPts val="1100"/>
                </a:lnSpc>
              </a:pPr>
              <a:r>
                <a:rPr lang="es-ES"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Y perdónanos nuestras deudas, como también nosotros perdonamos a nuestros deudores.</a:t>
              </a:r>
              <a:r>
                <a:rPr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 (</a:t>
              </a:r>
              <a:r>
                <a:rPr lang="es-ES"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Mt </a:t>
              </a:r>
              <a:r>
                <a:rPr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6:12)</a:t>
              </a:r>
              <a:endParaRPr sz="900" dirty="0">
                <a:latin typeface="Malgun Gothic" panose="020B0503020000020004" pitchFamily="34" charset="-127"/>
                <a:ea typeface="Malgun Gothic" panose="020B0503020000020004" pitchFamily="34" charset="-127"/>
                <a:cs typeface="Times New Roman" panose="02020603050405020304" pitchFamily="18" charset="0"/>
              </a:endParaRPr>
            </a:p>
            <a:p>
              <a:pPr marL="12700" marR="22" indent="108013" algn="just">
                <a:lnSpc>
                  <a:spcPts val="1100"/>
                </a:lnSpc>
                <a:spcBef>
                  <a:spcPts val="63"/>
                </a:spcBef>
              </a:pPr>
              <a:r>
                <a:rPr lang="es-ES" sz="900" dirty="0">
                  <a:latin typeface="Malgun Gothic" panose="020B0503020000020004" pitchFamily="34" charset="-127"/>
                  <a:ea typeface="Malgun Gothic" panose="020B0503020000020004" pitchFamily="34" charset="-127"/>
                  <a:cs typeface="Times New Roman" panose="02020603050405020304" pitchFamily="18" charset="0"/>
                </a:rPr>
                <a:t>Esta palabra también está diciendo que debemos orar a Dios para que perdone nuestros pecados. Por supuesto, no oramos por una exención del castigo. Porque cuando perdonamos el pecado de otra persona, no eliminamos el efecto legal de ese pecado, sino que significa perdonar de corazón y restaurar nuestra relación con esa persona. Jesús ya tomó el castigo por nuestros pecados. Del mismo modo, dado que todos nuestros pecados ya han sido perdonados, no necesitamos pedir nuevamente que se nos perdone del castigo por ese pecado, sino que debemos confesar nuestros pecados y recibir el perdón por la comunión continua con Dios.</a:t>
              </a:r>
            </a:p>
            <a:p>
              <a:pPr marL="12700" marR="5714" indent="108013" algn="just">
                <a:lnSpc>
                  <a:spcPts val="1100"/>
                </a:lnSpc>
              </a:pPr>
              <a:r>
                <a:rPr lang="es-ES"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Lo que hemos visto y oído, eso os anunciamos, para que también vosotros tengáis comunión con nosotros; y nuestra comunión verdaderamente es con el Padre, y con su Hijo Jesucristo.</a:t>
              </a:r>
              <a:r>
                <a:rPr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 (</a:t>
              </a:r>
              <a:r>
                <a:rPr lang="es-ES"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1Jn</a:t>
              </a:r>
              <a:r>
                <a:rPr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 1:3)</a:t>
              </a:r>
              <a:endParaRPr sz="900" dirty="0">
                <a:latin typeface="Malgun Gothic" panose="020B0503020000020004" pitchFamily="34" charset="-127"/>
                <a:ea typeface="Malgun Gothic" panose="020B0503020000020004" pitchFamily="34" charset="-127"/>
                <a:cs typeface="Times New Roman" panose="02020603050405020304" pitchFamily="18" charset="0"/>
              </a:endParaRPr>
            </a:p>
            <a:p>
              <a:pPr marL="12700" marR="5726" indent="108013" algn="just">
                <a:lnSpc>
                  <a:spcPts val="1100"/>
                </a:lnSpc>
              </a:pPr>
              <a:r>
                <a:rPr lang="es-ES" sz="900" dirty="0">
                  <a:latin typeface="Malgun Gothic" panose="020B0503020000020004" pitchFamily="34" charset="-127"/>
                  <a:ea typeface="Malgun Gothic" panose="020B0503020000020004" pitchFamily="34" charset="-127"/>
                  <a:cs typeface="Times New Roman" panose="02020603050405020304" pitchFamily="18" charset="0"/>
                </a:rPr>
                <a:t>El propósito de los escritos de 1 Juan es para explicar la comunión, o compañerismo, de la persona salva con Dios. Debemos aprender a tener comunión con Dios en 1 Juan.</a:t>
              </a:r>
              <a:endParaRPr sz="900" dirty="0">
                <a:latin typeface="Malgun Gothic" panose="020B0503020000020004" pitchFamily="34" charset="-127"/>
                <a:ea typeface="Malgun Gothic" panose="020B0503020000020004" pitchFamily="34" charset="-127"/>
                <a:cs typeface="Times New Roman" panose="02020603050405020304" pitchFamily="18" charset="0"/>
              </a:endParaRPr>
            </a:p>
            <a:p>
              <a:pPr marL="12700" marR="5714" indent="108013" algn="just">
                <a:lnSpc>
                  <a:spcPts val="1100"/>
                </a:lnSpc>
              </a:pPr>
              <a:r>
                <a:rPr lang="es-ES"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Si decimos que tenemos comunión con él, y andamos en tinieblas, mentimos, y no practicamos la verdad;</a:t>
              </a:r>
              <a:r>
                <a:rPr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 (</a:t>
              </a:r>
              <a:r>
                <a:rPr lang="es-ES"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1Jn</a:t>
              </a:r>
              <a:r>
                <a:rPr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 1:6)</a:t>
              </a:r>
              <a:endParaRPr lang="es-ES" sz="900" dirty="0">
                <a:latin typeface="Malgun Gothic" panose="020B0503020000020004" pitchFamily="34" charset="-127"/>
                <a:ea typeface="Malgun Gothic" panose="020B0503020000020004" pitchFamily="34" charset="-127"/>
                <a:cs typeface="Times New Roman" panose="02020603050405020304" pitchFamily="18" charset="0"/>
              </a:endParaRPr>
            </a:p>
            <a:p>
              <a:pPr marL="12700" marR="34" indent="108013" algn="just">
                <a:lnSpc>
                  <a:spcPts val="1100"/>
                </a:lnSpc>
              </a:pPr>
              <a:r>
                <a:rPr lang="es-ES" sz="900" dirty="0">
                  <a:latin typeface="Malgun Gothic" panose="020B0503020000020004" pitchFamily="34" charset="-127"/>
                  <a:ea typeface="Malgun Gothic" panose="020B0503020000020004" pitchFamily="34" charset="-127"/>
                  <a:cs typeface="Times New Roman" panose="02020603050405020304" pitchFamily="18" charset="0"/>
                </a:rPr>
                <a:t>'Andar en tinieblas' significa tener el pecado en nuestro corazón y en nuestra vida. Decir que estás en tinieblas y que tienes comunión con Dios, que es la luz, es una mentira. La Biblia dice que la luz y la tiniebla no se pueden asociar.</a:t>
              </a:r>
              <a:endParaRPr sz="900" dirty="0">
                <a:latin typeface="Malgun Gothic" panose="020B0503020000020004" pitchFamily="34" charset="-127"/>
                <a:ea typeface="Malgun Gothic" panose="020B0503020000020004" pitchFamily="34" charset="-127"/>
                <a:cs typeface="Times New Roman" panose="02020603050405020304" pitchFamily="18" charset="0"/>
              </a:endParaRPr>
            </a:p>
            <a:p>
              <a:pPr marL="12700" marR="5703" indent="108013" algn="just">
                <a:lnSpc>
                  <a:spcPts val="1100"/>
                </a:lnSpc>
              </a:pPr>
              <a:r>
                <a:rPr lang="es-ES"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Pero si andamos en luz, como él está en luz, tenemos comunión unos con otros, y la sangre de Jesucristo su Hijo nos limpia de todo pecado.</a:t>
              </a:r>
              <a:r>
                <a:rPr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 (</a:t>
              </a:r>
              <a:r>
                <a:rPr lang="es-ES"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1Jn</a:t>
              </a:r>
              <a:r>
                <a:rPr sz="900" dirty="0">
                  <a:solidFill>
                    <a:srgbClr val="00ADEF"/>
                  </a:solidFill>
                  <a:latin typeface="Malgun Gothic" panose="020B0503020000020004" pitchFamily="34" charset="-127"/>
                  <a:ea typeface="Malgun Gothic" panose="020B0503020000020004" pitchFamily="34" charset="-127"/>
                  <a:cs typeface="Times New Roman" panose="02020603050405020304" pitchFamily="18" charset="0"/>
                </a:rPr>
                <a:t> 1:7)</a:t>
              </a:r>
              <a:endParaRPr sz="900" dirty="0">
                <a:latin typeface="Malgun Gothic" panose="020B0503020000020004" pitchFamily="34" charset="-127"/>
                <a:ea typeface="Malgun Gothic" panose="020B0503020000020004" pitchFamily="34" charset="-127"/>
                <a:cs typeface="Times New Roman" panose="02020603050405020304" pitchFamily="18" charset="0"/>
              </a:endParaRPr>
            </a:p>
            <a:p>
              <a:pPr marL="12700" marR="0" indent="108013" algn="just">
                <a:lnSpc>
                  <a:spcPts val="1100"/>
                </a:lnSpc>
              </a:pPr>
              <a:r>
                <a:rPr lang="es-ES" sz="900" dirty="0">
                  <a:latin typeface="Malgun Gothic" panose="020B0503020000020004" pitchFamily="34" charset="-127"/>
                  <a:ea typeface="Malgun Gothic" panose="020B0503020000020004" pitchFamily="34" charset="-127"/>
                  <a:cs typeface="Times New Roman" panose="02020603050405020304" pitchFamily="18" charset="0"/>
                </a:rPr>
                <a:t>Las personas que tienen comunión con Dios también tienen comunión con los cristianos renacidos. Sin embargo, decir que estás en comunión con cristianos mientras tu comunión con Dios está cortada, te estás engañando. </a:t>
              </a:r>
              <a:r>
                <a:rPr lang="es-ES" sz="900" dirty="0">
                  <a:latin typeface="Malgun Gothic"/>
                  <a:cs typeface="Malgun Gothic"/>
                </a:rPr>
                <a:t>En este caso, debes saber que por ti puede estar contaminada la comunión. Estar en la luz no</a:t>
              </a:r>
              <a:endParaRPr lang="es-ES" sz="900" dirty="0">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9" name="object 9"/>
            <p:cNvSpPr txBox="1"/>
            <p:nvPr/>
          </p:nvSpPr>
          <p:spPr>
            <a:xfrm>
              <a:off x="442434" y="2908185"/>
              <a:ext cx="4406141" cy="520799"/>
            </a:xfrm>
            <a:prstGeom prst="rect">
              <a:avLst/>
            </a:prstGeom>
          </p:spPr>
          <p:txBody>
            <a:bodyPr wrap="square" lIns="0" tIns="6921" rIns="0" bIns="0" rtlCol="0">
              <a:noAutofit/>
            </a:bodyPr>
            <a:lstStyle/>
            <a:p>
              <a:pPr marR="681" indent="120650" algn="just">
                <a:lnSpc>
                  <a:spcPts val="1200"/>
                </a:lnSpc>
              </a:pPr>
              <a:r>
                <a:rPr lang="es-ES" sz="900" dirty="0">
                  <a:latin typeface="Malgun Gothic"/>
                  <a:cs typeface="Malgun Gothic"/>
                </a:rPr>
                <a:t>El segundo reportó: “Hice una tormenta en un barco que transportaba cristianos y todos se ahogaron.” En ese momento, Satanás se resintió y dijo: “¿Y qué hay de eso? ¡Todos son salvos!" Y gritó.</a:t>
              </a:r>
            </a:p>
          </p:txBody>
        </p:sp>
        <p:sp>
          <p:nvSpPr>
            <p:cNvPr id="8" name="object 8"/>
            <p:cNvSpPr txBox="1"/>
            <p:nvPr/>
          </p:nvSpPr>
          <p:spPr>
            <a:xfrm>
              <a:off x="442434" y="3543300"/>
              <a:ext cx="4411799" cy="520799"/>
            </a:xfrm>
            <a:prstGeom prst="rect">
              <a:avLst/>
            </a:prstGeom>
          </p:spPr>
          <p:txBody>
            <a:bodyPr wrap="square" lIns="0" tIns="6921" rIns="0" bIns="0" rtlCol="0">
              <a:noAutofit/>
            </a:bodyPr>
            <a:lstStyle/>
            <a:p>
              <a:pPr marR="579" indent="120650" algn="just">
                <a:lnSpc>
                  <a:spcPts val="1200"/>
                </a:lnSpc>
              </a:pPr>
              <a:r>
                <a:rPr lang="es-ES" sz="900" dirty="0">
                  <a:latin typeface="Malgun Gothic"/>
                  <a:cs typeface="Malgun Gothic"/>
                </a:rPr>
                <a:t>El tercero reportó: “He elegido a una sola persona durante diez años y lo he vuelto perezoso e indiferente a su alma. Y tuve éxito. Él es completamente nuestro ahora."</a:t>
              </a:r>
            </a:p>
          </p:txBody>
        </p:sp>
        <p:sp>
          <p:nvSpPr>
            <p:cNvPr id="7" name="object 7"/>
            <p:cNvSpPr txBox="1"/>
            <p:nvPr/>
          </p:nvSpPr>
          <p:spPr>
            <a:xfrm>
              <a:off x="442434" y="4204220"/>
              <a:ext cx="4405444" cy="482080"/>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En ese momento, Satanás gritó y las estrellas vespertinas del infierno cantaron con alegría. La pereza o indiferencia espiritual, no solo destruye la personalidad de uno, sino que también trae alegría al diablo.</a:t>
              </a:r>
            </a:p>
          </p:txBody>
        </p:sp>
        <p:sp>
          <p:nvSpPr>
            <p:cNvPr id="6" name="object 6"/>
            <p:cNvSpPr txBox="1"/>
            <p:nvPr/>
          </p:nvSpPr>
          <p:spPr>
            <a:xfrm>
              <a:off x="550448" y="4897733"/>
              <a:ext cx="4303785" cy="299961"/>
            </a:xfrm>
            <a:prstGeom prst="rect">
              <a:avLst/>
            </a:prstGeom>
          </p:spPr>
          <p:txBody>
            <a:bodyPr wrap="square" lIns="0" tIns="6635" rIns="0" bIns="0" rtlCol="0">
              <a:noAutofit/>
            </a:bodyPr>
            <a:lstStyle/>
            <a:p>
              <a:pPr marL="12700">
                <a:lnSpc>
                  <a:spcPts val="1200"/>
                </a:lnSpc>
              </a:pPr>
              <a:r>
                <a:rPr lang="es-ES" sz="900" dirty="0">
                  <a:solidFill>
                    <a:srgbClr val="00ADEF"/>
                  </a:solidFill>
                  <a:latin typeface="Malgun Gothic"/>
                  <a:cs typeface="Malgun Gothic"/>
                </a:rPr>
                <a:t>La pereza hace caer en profundo sueño, Y el alma negligente padecerá hambre.</a:t>
              </a:r>
              <a:r>
                <a:rPr sz="900" dirty="0">
                  <a:solidFill>
                    <a:srgbClr val="00ADEF"/>
                  </a:solidFill>
                  <a:latin typeface="Malgun Gothic"/>
                  <a:cs typeface="Malgun Gothic"/>
                </a:rPr>
                <a:t> (</a:t>
              </a:r>
              <a:r>
                <a:rPr lang="es-ES" sz="900" dirty="0">
                  <a:solidFill>
                    <a:srgbClr val="00ADEF"/>
                  </a:solidFill>
                  <a:latin typeface="Malgun Gothic"/>
                  <a:cs typeface="Malgun Gothic"/>
                </a:rPr>
                <a:t>Pr</a:t>
              </a:r>
              <a:r>
                <a:rPr sz="900" dirty="0">
                  <a:solidFill>
                    <a:srgbClr val="00ADEF"/>
                  </a:solidFill>
                  <a:latin typeface="Malgun Gothic"/>
                  <a:cs typeface="Malgun Gothic"/>
                </a:rPr>
                <a:t> 19:15)</a:t>
              </a:r>
              <a:endParaRPr sz="900" dirty="0">
                <a:latin typeface="Malgun Gothic"/>
                <a:cs typeface="Malgun Gothic"/>
              </a:endParaRPr>
            </a:p>
          </p:txBody>
        </p:sp>
        <p:sp>
          <p:nvSpPr>
            <p:cNvPr id="5" name="object 5"/>
            <p:cNvSpPr txBox="1"/>
            <p:nvPr/>
          </p:nvSpPr>
          <p:spPr>
            <a:xfrm>
              <a:off x="188400" y="7604996"/>
              <a:ext cx="171449"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52</a:t>
              </a:r>
              <a:endParaRPr sz="1000">
                <a:latin typeface="Times New Roman"/>
                <a:cs typeface="Times New Roman"/>
              </a:endParaRPr>
            </a:p>
          </p:txBody>
        </p:sp>
        <p:sp>
          <p:nvSpPr>
            <p:cNvPr id="4" name="object 4"/>
            <p:cNvSpPr txBox="1"/>
            <p:nvPr/>
          </p:nvSpPr>
          <p:spPr>
            <a:xfrm>
              <a:off x="10584493" y="7604996"/>
              <a:ext cx="171450"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53</a:t>
              </a:r>
              <a:endParaRPr sz="1000">
                <a:latin typeface="Times New Roman"/>
                <a:cs typeface="Times New Roman"/>
              </a:endParaRPr>
            </a:p>
          </p:txBody>
        </p:sp>
        <p:sp>
          <p:nvSpPr>
            <p:cNvPr id="2" name="object 2"/>
            <p:cNvSpPr txBox="1"/>
            <p:nvPr/>
          </p:nvSpPr>
          <p:spPr>
            <a:xfrm>
              <a:off x="7050112" y="607798"/>
              <a:ext cx="3203321" cy="765048"/>
            </a:xfrm>
            <a:prstGeom prst="rect">
              <a:avLst/>
            </a:prstGeom>
          </p:spPr>
          <p:txBody>
            <a:bodyPr wrap="square" lIns="0" tIns="3175" rIns="0" bIns="0" rtlCol="0" anchor="ctr">
              <a:noAutofit/>
            </a:bodyPr>
            <a:lstStyle/>
            <a:p>
              <a:pPr marL="285921" algn="just">
                <a:lnSpc>
                  <a:spcPts val="1400"/>
                </a:lnSpc>
              </a:pPr>
              <a:r>
                <a:rPr lang="es-ES" sz="900" dirty="0">
                  <a:solidFill>
                    <a:srgbClr val="00ADEF"/>
                  </a:solidFill>
                  <a:latin typeface="Malgun Gothic"/>
                  <a:cs typeface="Malgun Gothic"/>
                </a:rPr>
                <a:t>Explique el significado de “confesión" en 1 Juan 1: 9 y el significado de las palabras “él es fiel y justo para perdonar nuestros pecados".</a:t>
              </a:r>
            </a:p>
          </p:txBody>
        </p:sp>
        <p:sp>
          <p:nvSpPr>
            <p:cNvPr id="39" name="object 3">
              <a:extLst>
                <a:ext uri="{FF2B5EF4-FFF2-40B4-BE49-F238E27FC236}">
                  <a16:creationId xmlns:a16="http://schemas.microsoft.com/office/drawing/2014/main" id="{BC3E920A-9DE0-4F93-88E1-E81C6B6B012E}"/>
                </a:ext>
              </a:extLst>
            </p:cNvPr>
            <p:cNvSpPr txBox="1"/>
            <p:nvPr/>
          </p:nvSpPr>
          <p:spPr>
            <a:xfrm rot="21060000">
              <a:off x="5943549" y="45594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sp>
          <p:nvSpPr>
            <p:cNvPr id="40" name="object 7">
              <a:extLst>
                <a:ext uri="{FF2B5EF4-FFF2-40B4-BE49-F238E27FC236}">
                  <a16:creationId xmlns:a16="http://schemas.microsoft.com/office/drawing/2014/main" id="{D9011972-BBFC-4218-80D3-2A09EBA5A9FD}"/>
                </a:ext>
              </a:extLst>
            </p:cNvPr>
            <p:cNvSpPr txBox="1"/>
            <p:nvPr/>
          </p:nvSpPr>
          <p:spPr>
            <a:xfrm>
              <a:off x="527050" y="100330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그룹 41">
            <a:extLst>
              <a:ext uri="{FF2B5EF4-FFF2-40B4-BE49-F238E27FC236}">
                <a16:creationId xmlns:a16="http://schemas.microsoft.com/office/drawing/2014/main" id="{4EE4699D-E4F9-40AD-8C4D-F46ADCE4515C}"/>
              </a:ext>
            </a:extLst>
          </p:cNvPr>
          <p:cNvGrpSpPr/>
          <p:nvPr/>
        </p:nvGrpSpPr>
        <p:grpSpPr>
          <a:xfrm>
            <a:off x="0" y="-12"/>
            <a:ext cx="10943996" cy="7992008"/>
            <a:chOff x="0" y="-12"/>
            <a:chExt cx="10943996" cy="7992008"/>
          </a:xfrm>
        </p:grpSpPr>
        <p:sp>
          <p:nvSpPr>
            <p:cNvPr id="14" name="object 14"/>
            <p:cNvSpPr/>
            <p:nvPr/>
          </p:nvSpPr>
          <p:spPr>
            <a:xfrm>
              <a:off x="6505702" y="577240"/>
              <a:ext cx="935736" cy="801624"/>
            </a:xfrm>
            <a:custGeom>
              <a:avLst/>
              <a:gdLst/>
              <a:ahLst/>
              <a:cxnLst/>
              <a:rect l="l" t="t" r="r" b="b"/>
              <a:pathLst>
                <a:path w="935736" h="801624">
                  <a:moveTo>
                    <a:pt x="0" y="0"/>
                  </a:moveTo>
                  <a:lnTo>
                    <a:pt x="0" y="801624"/>
                  </a:lnTo>
                  <a:lnTo>
                    <a:pt x="935736" y="801624"/>
                  </a:lnTo>
                  <a:lnTo>
                    <a:pt x="935736" y="0"/>
                  </a:lnTo>
                  <a:lnTo>
                    <a:pt x="0" y="0"/>
                  </a:lnTo>
                  <a:close/>
                </a:path>
              </a:pathLst>
            </a:custGeom>
            <a:solidFill>
              <a:srgbClr val="000000">
                <a:alpha val="38000"/>
              </a:srgbClr>
            </a:solidFill>
          </p:spPr>
          <p:txBody>
            <a:bodyPr wrap="square" lIns="0" tIns="0" rIns="0" bIns="0" rtlCol="0">
              <a:noAutofit/>
            </a:bodyPr>
            <a:lstStyle/>
            <a:p>
              <a:endParaRPr/>
            </a:p>
          </p:txBody>
        </p:sp>
        <p:sp>
          <p:nvSpPr>
            <p:cNvPr id="28" name="object 28"/>
            <p:cNvSpPr/>
            <p:nvPr/>
          </p:nvSpPr>
          <p:spPr>
            <a:xfrm>
              <a:off x="5616003" y="0"/>
              <a:ext cx="5211000" cy="7991995"/>
            </a:xfrm>
            <a:custGeom>
              <a:avLst/>
              <a:gdLst/>
              <a:ahLst/>
              <a:cxnLst/>
              <a:rect l="l" t="t" r="r" b="b"/>
              <a:pathLst>
                <a:path w="5211000" h="7991995">
                  <a:moveTo>
                    <a:pt x="0" y="7991995"/>
                  </a:moveTo>
                  <a:lnTo>
                    <a:pt x="5211000" y="7991995"/>
                  </a:lnTo>
                  <a:lnTo>
                    <a:pt x="5211000" y="0"/>
                  </a:lnTo>
                  <a:lnTo>
                    <a:pt x="0" y="0"/>
                  </a:lnTo>
                  <a:lnTo>
                    <a:pt x="0" y="7991995"/>
                  </a:lnTo>
                  <a:close/>
                </a:path>
              </a:pathLst>
            </a:custGeom>
            <a:solidFill>
              <a:srgbClr val="C6EAFB"/>
            </a:solidFill>
          </p:spPr>
          <p:txBody>
            <a:bodyPr wrap="square" lIns="0" tIns="0" rIns="0" bIns="0" rtlCol="0">
              <a:noAutofit/>
            </a:bodyPr>
            <a:lstStyle/>
            <a:p>
              <a:endParaRPr/>
            </a:p>
          </p:txBody>
        </p:sp>
        <p:sp>
          <p:nvSpPr>
            <p:cNvPr id="19" name="object 19"/>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20" name="object 20"/>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2" name="object 22"/>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3" name="object 23"/>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4" name="object 24"/>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5" name="object 25"/>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26" name="object 26"/>
            <p:cNvSpPr/>
            <p:nvPr/>
          </p:nvSpPr>
          <p:spPr>
            <a:xfrm>
              <a:off x="5328005" y="-12"/>
              <a:ext cx="287997" cy="7992008"/>
            </a:xfrm>
            <a:custGeom>
              <a:avLst/>
              <a:gdLst/>
              <a:ahLst/>
              <a:cxnLst/>
              <a:rect l="l" t="t" r="r" b="b"/>
              <a:pathLst>
                <a:path w="287997" h="7992008">
                  <a:moveTo>
                    <a:pt x="287997" y="12"/>
                  </a:moveTo>
                  <a:lnTo>
                    <a:pt x="0" y="12"/>
                  </a:lnTo>
                  <a:lnTo>
                    <a:pt x="0" y="7992008"/>
                  </a:lnTo>
                  <a:lnTo>
                    <a:pt x="287997" y="7992008"/>
                  </a:lnTo>
                  <a:lnTo>
                    <a:pt x="287997" y="12"/>
                  </a:lnTo>
                  <a:close/>
                </a:path>
              </a:pathLst>
            </a:custGeom>
            <a:solidFill>
              <a:srgbClr val="8DD7F7"/>
            </a:solidFill>
          </p:spPr>
          <p:txBody>
            <a:bodyPr wrap="square" lIns="0" tIns="0" rIns="0" bIns="0" rtlCol="0">
              <a:noAutofit/>
            </a:bodyPr>
            <a:lstStyle/>
            <a:p>
              <a:endParaRPr/>
            </a:p>
          </p:txBody>
        </p:sp>
        <p:sp>
          <p:nvSpPr>
            <p:cNvPr id="27" name="object 27"/>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9" name="object 9"/>
            <p:cNvSpPr/>
            <p:nvPr/>
          </p:nvSpPr>
          <p:spPr>
            <a:xfrm>
              <a:off x="5855299" y="323996"/>
              <a:ext cx="4824006" cy="7344003"/>
            </a:xfrm>
            <a:custGeom>
              <a:avLst/>
              <a:gdLst/>
              <a:ahLst/>
              <a:cxnLst/>
              <a:rect l="l" t="t" r="r" b="b"/>
              <a:pathLst>
                <a:path w="4824006"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606" y="7344003"/>
                  </a:lnTo>
                  <a:lnTo>
                    <a:pt x="4671606" y="7242403"/>
                  </a:lnTo>
                  <a:lnTo>
                    <a:pt x="4722406" y="7242403"/>
                  </a:lnTo>
                  <a:lnTo>
                    <a:pt x="4722406" y="7191603"/>
                  </a:lnTo>
                  <a:lnTo>
                    <a:pt x="4824006" y="7191603"/>
                  </a:lnTo>
                  <a:lnTo>
                    <a:pt x="4824006" y="152400"/>
                  </a:lnTo>
                  <a:lnTo>
                    <a:pt x="4722406" y="152400"/>
                  </a:lnTo>
                  <a:lnTo>
                    <a:pt x="4722406" y="101600"/>
                  </a:lnTo>
                  <a:lnTo>
                    <a:pt x="4671606" y="101600"/>
                  </a:lnTo>
                  <a:lnTo>
                    <a:pt x="4671606" y="0"/>
                  </a:lnTo>
                  <a:lnTo>
                    <a:pt x="152400"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10577705" y="400196"/>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11" name="object 11"/>
            <p:cNvSpPr/>
            <p:nvPr/>
          </p:nvSpPr>
          <p:spPr>
            <a:xfrm>
              <a:off x="10577705" y="7591799"/>
              <a:ext cx="50800" cy="0"/>
            </a:xfrm>
            <a:custGeom>
              <a:avLst/>
              <a:gdLst/>
              <a:ahLst/>
              <a:cxnLst/>
              <a:rect l="l" t="t" r="r" b="b"/>
              <a:pathLst>
                <a:path w="50800">
                  <a:moveTo>
                    <a:pt x="0" y="0"/>
                  </a:moveTo>
                  <a:lnTo>
                    <a:pt x="50799"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5906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5906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6545875" y="619924"/>
              <a:ext cx="794339" cy="666169"/>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10827004"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17" name="object 17"/>
            <p:cNvSpPr/>
            <p:nvPr/>
          </p:nvSpPr>
          <p:spPr>
            <a:xfrm>
              <a:off x="10462253"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8" name="object 18"/>
            <p:cNvSpPr/>
            <p:nvPr/>
          </p:nvSpPr>
          <p:spPr>
            <a:xfrm>
              <a:off x="6349901" y="1792684"/>
              <a:ext cx="3848509" cy="3716999"/>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p:nvPr/>
          </p:nvSpPr>
          <p:spPr>
            <a:xfrm>
              <a:off x="448350" y="711288"/>
              <a:ext cx="4367720" cy="3163163"/>
            </a:xfrm>
            <a:prstGeom prst="rect">
              <a:avLst/>
            </a:prstGeom>
          </p:spPr>
          <p:txBody>
            <a:bodyPr wrap="square" lIns="0" tIns="6604" rIns="0" bIns="0" rtlCol="0">
              <a:noAutofit/>
            </a:bodyPr>
            <a:lstStyle/>
            <a:p>
              <a:pPr marL="12700" marR="16785" algn="just">
                <a:lnSpc>
                  <a:spcPts val="1100"/>
                </a:lnSpc>
              </a:pPr>
              <a:r>
                <a:rPr lang="es-ES" sz="900" dirty="0">
                  <a:latin typeface="Malgun Gothic"/>
                  <a:cs typeface="Malgun Gothic"/>
                </a:rPr>
                <a:t>significa que no haya ninguna falta. Cuando los errores se revelan a la luz de la Palabra, debe confesar y arrepentirse de los pecados cada vez, es decir, estar en la luz.</a:t>
              </a:r>
              <a:endParaRPr sz="900" dirty="0">
                <a:latin typeface="Malgun Gothic"/>
                <a:cs typeface="Malgun Gothic"/>
              </a:endParaRPr>
            </a:p>
            <a:p>
              <a:pPr marL="12700" indent="108013" algn="just">
                <a:lnSpc>
                  <a:spcPts val="1100"/>
                </a:lnSpc>
              </a:pPr>
              <a:r>
                <a:rPr lang="es-ES" sz="900" dirty="0">
                  <a:solidFill>
                    <a:srgbClr val="00ADEF"/>
                  </a:solidFill>
                  <a:latin typeface="Malgun Gothic"/>
                  <a:cs typeface="Malgun Gothic"/>
                </a:rPr>
                <a:t>Si confesamos nuestros pecados, él es fiel y justo para perdonar nuestros pecados, y limpiarnos de toda maldad. (1Jn 1:9)</a:t>
              </a:r>
              <a:endParaRPr sz="900" dirty="0">
                <a:latin typeface="Malgun Gothic"/>
                <a:cs typeface="Malgun Gothic"/>
              </a:endParaRPr>
            </a:p>
            <a:p>
              <a:pPr marL="12700" marR="5737" indent="108013" algn="just">
                <a:lnSpc>
                  <a:spcPts val="1100"/>
                </a:lnSpc>
              </a:pPr>
              <a:r>
                <a:rPr lang="es-ES" sz="900" dirty="0">
                  <a:latin typeface="Malgun Gothic"/>
                  <a:cs typeface="Malgun Gothic"/>
                </a:rPr>
                <a:t>Debemos orar por el perdón de nuestros pecados. Siempre debemos examinar a nosotros mismos y orar de la siguiente manera:</a:t>
              </a:r>
              <a:endParaRPr sz="900" dirty="0">
                <a:latin typeface="Malgun Gothic"/>
                <a:cs typeface="Malgun Gothic"/>
              </a:endParaRPr>
            </a:p>
            <a:p>
              <a:pPr marL="12700" marR="5714" indent="108013" algn="just">
                <a:lnSpc>
                  <a:spcPts val="1100"/>
                </a:lnSpc>
              </a:pPr>
              <a:r>
                <a:rPr lang="es-ES" sz="900" dirty="0">
                  <a:solidFill>
                    <a:srgbClr val="00ADEF"/>
                  </a:solidFill>
                  <a:latin typeface="Malgun Gothic"/>
                  <a:cs typeface="Malgun Gothic"/>
                </a:rPr>
                <a:t>Examíname, oh Dios, y conoce mi corazón; Pruébame y conoce mis pensamientos; Y ve si hay en mí camino de perversidad, Y guíame en el camino eterno.</a:t>
              </a:r>
              <a:r>
                <a:rPr sz="900" dirty="0">
                  <a:solidFill>
                    <a:srgbClr val="00ADEF"/>
                  </a:solidFill>
                  <a:latin typeface="Malgun Gothic"/>
                  <a:cs typeface="Malgun Gothic"/>
                </a:rPr>
                <a:t> (</a:t>
              </a:r>
              <a:r>
                <a:rPr lang="es-ES" sz="900" dirty="0">
                  <a:solidFill>
                    <a:srgbClr val="00ADEF"/>
                  </a:solidFill>
                  <a:latin typeface="Malgun Gothic"/>
                  <a:cs typeface="Malgun Gothic"/>
                </a:rPr>
                <a:t>Sal</a:t>
              </a:r>
              <a:r>
                <a:rPr sz="900" dirty="0">
                  <a:solidFill>
                    <a:srgbClr val="00ADEF"/>
                  </a:solidFill>
                  <a:latin typeface="Malgun Gothic"/>
                  <a:cs typeface="Malgun Gothic"/>
                </a:rPr>
                <a:t> 139:23~24)</a:t>
              </a:r>
              <a:endParaRPr sz="900" dirty="0">
                <a:latin typeface="Malgun Gothic"/>
                <a:cs typeface="Malgun Gothic"/>
              </a:endParaRPr>
            </a:p>
            <a:p>
              <a:pPr marR="16785" indent="120650" algn="just">
                <a:lnSpc>
                  <a:spcPts val="1100"/>
                </a:lnSpc>
              </a:pPr>
              <a:r>
                <a:rPr lang="es-ES" sz="900" dirty="0">
                  <a:solidFill>
                    <a:srgbClr val="00ADEF"/>
                  </a:solidFill>
                  <a:latin typeface="Malgun Gothic"/>
                  <a:cs typeface="Malgun Gothic"/>
                </a:rPr>
                <a:t>¿Quién podrá entender sus propios errores? Líbrame de los que me son ocultos.</a:t>
              </a:r>
              <a:r>
                <a:rPr sz="900" dirty="0">
                  <a:solidFill>
                    <a:srgbClr val="00ADEF"/>
                  </a:solidFill>
                  <a:latin typeface="Malgun Gothic"/>
                  <a:cs typeface="Malgun Gothic"/>
                </a:rPr>
                <a:t> (</a:t>
              </a:r>
              <a:r>
                <a:rPr lang="es-ES" sz="900" dirty="0">
                  <a:solidFill>
                    <a:srgbClr val="00ADEF"/>
                  </a:solidFill>
                  <a:latin typeface="Malgun Gothic"/>
                  <a:cs typeface="Malgun Gothic"/>
                </a:rPr>
                <a:t>Sal</a:t>
              </a:r>
              <a:r>
                <a:rPr sz="900" dirty="0">
                  <a:solidFill>
                    <a:srgbClr val="00ADEF"/>
                  </a:solidFill>
                  <a:latin typeface="Malgun Gothic"/>
                  <a:cs typeface="Malgun Gothic"/>
                </a:rPr>
                <a:t> 19:12)</a:t>
              </a:r>
              <a:endParaRPr sz="900" dirty="0">
                <a:latin typeface="Malgun Gothic"/>
                <a:cs typeface="Malgun Gothic"/>
              </a:endParaRPr>
            </a:p>
            <a:p>
              <a:pPr marL="12700" marR="11" indent="108013" algn="just">
                <a:lnSpc>
                  <a:spcPts val="1100"/>
                </a:lnSpc>
                <a:spcBef>
                  <a:spcPts val="63"/>
                </a:spcBef>
              </a:pPr>
              <a:r>
                <a:rPr lang="es-ES" sz="900" dirty="0">
                  <a:latin typeface="Malgun Gothic"/>
                  <a:cs typeface="Malgun Gothic"/>
                </a:rPr>
                <a:t>Debemos poner nuestro corazón y nuestra vida frente a Dios y examinarlos. Y debemos orar por guía en nuestras vidas con la Palabra de Dios. Hay momentos en los que pecamos y no entendemos, esto también podemos entenderlo orando. El Espíritu Santo te hace darte cuenta. Aquellos que no oran o son perezosos en orar, su conciencia estará embotada y tienen dificultades para convencer de pecado. Hay momentos en los que no sabes bien incluso si cometes un gran pecado. En algunos casos, puede ser disciplinado y morir, pero es posible que no lo sepa. Podemos aprender la Palabra de Dios y darnos cuenta del pecado en nuestra vida de oración. Por lo tanto, mientras ora, debe examinarse haber si tiene algún error. Y cuando nos damos cuenta de nuestro pecado, debemos confesarnos ante Dios y orar para que podamos vivir con más fervor.</a:t>
              </a:r>
            </a:p>
          </p:txBody>
        </p:sp>
        <p:sp>
          <p:nvSpPr>
            <p:cNvPr id="7" name="object 7"/>
            <p:cNvSpPr txBox="1"/>
            <p:nvPr/>
          </p:nvSpPr>
          <p:spPr>
            <a:xfrm>
              <a:off x="7572776" y="806628"/>
              <a:ext cx="2454296" cy="254000"/>
            </a:xfrm>
            <a:prstGeom prst="rect">
              <a:avLst/>
            </a:prstGeom>
          </p:spPr>
          <p:txBody>
            <a:bodyPr wrap="square" lIns="0" tIns="12700" rIns="0" bIns="0" rtlCol="0">
              <a:noAutofit/>
            </a:bodyPr>
            <a:lstStyle/>
            <a:p>
              <a:pPr marL="12700">
                <a:lnSpc>
                  <a:spcPts val="2000"/>
                </a:lnSpc>
              </a:pPr>
              <a:r>
                <a:rPr lang="es-ES" sz="1800" dirty="0">
                  <a:solidFill>
                    <a:srgbClr val="00ADEF"/>
                  </a:solidFill>
                  <a:latin typeface="Times New Roman" panose="02020603050405020304" pitchFamily="18" charset="0"/>
                  <a:cs typeface="Times New Roman" panose="02020603050405020304" pitchFamily="18" charset="0"/>
                </a:rPr>
                <a:t>Ya es suficiente</a:t>
              </a:r>
              <a:endParaRPr sz="1800" dirty="0">
                <a:latin typeface="Times New Roman" panose="02020603050405020304" pitchFamily="18" charset="0"/>
                <a:cs typeface="Times New Roman" panose="02020603050405020304" pitchFamily="18" charset="0"/>
              </a:endParaRPr>
            </a:p>
          </p:txBody>
        </p:sp>
        <p:sp>
          <p:nvSpPr>
            <p:cNvPr id="5" name="object 5"/>
            <p:cNvSpPr txBox="1"/>
            <p:nvPr/>
          </p:nvSpPr>
          <p:spPr>
            <a:xfrm>
              <a:off x="6203688" y="6318860"/>
              <a:ext cx="4119748" cy="508000"/>
            </a:xfrm>
            <a:prstGeom prst="rect">
              <a:avLst/>
            </a:prstGeom>
          </p:spPr>
          <p:txBody>
            <a:bodyPr wrap="square" lIns="0" tIns="7302" rIns="0" bIns="0" rtlCol="0">
              <a:noAutofit/>
            </a:bodyPr>
            <a:lstStyle/>
            <a:p>
              <a:pPr marL="12700" marR="1023" algn="just">
                <a:lnSpc>
                  <a:spcPts val="1150"/>
                </a:lnSpc>
              </a:pPr>
              <a:r>
                <a:rPr lang="es-ES" sz="1000" dirty="0">
                  <a:solidFill>
                    <a:srgbClr val="00ADEF"/>
                  </a:solidFill>
                  <a:latin typeface="Malgun Gothic"/>
                  <a:cs typeface="Malgun Gothic"/>
                </a:rPr>
                <a:t>Hermanos, yo mismo no pretendo haberlo ya alcanzado; pero una cosa hago: olvidando ciertamente lo que queda atrás, y extendiéndome a lo que está delante, prosigo a la meta, al premio del supremo llamamiento de Dios en Cristo Jesús.</a:t>
              </a:r>
              <a:r>
                <a:rPr sz="1000" dirty="0">
                  <a:solidFill>
                    <a:srgbClr val="00ADEF"/>
                  </a:solidFill>
                  <a:latin typeface="Malgun Gothic"/>
                  <a:cs typeface="Malgun Gothic"/>
                </a:rPr>
                <a:t> (</a:t>
              </a:r>
              <a:r>
                <a:rPr lang="es-ES" sz="1000" dirty="0">
                  <a:solidFill>
                    <a:srgbClr val="00ADEF"/>
                  </a:solidFill>
                  <a:latin typeface="Malgun Gothic"/>
                  <a:cs typeface="Malgun Gothic"/>
                </a:rPr>
                <a:t>Fil</a:t>
              </a:r>
              <a:r>
                <a:rPr sz="1000" dirty="0">
                  <a:solidFill>
                    <a:srgbClr val="00ADEF"/>
                  </a:solidFill>
                  <a:latin typeface="Malgun Gothic"/>
                  <a:cs typeface="Malgun Gothic"/>
                </a:rPr>
                <a:t> 3:13~14)</a:t>
              </a:r>
              <a:endParaRPr sz="1000" dirty="0">
                <a:latin typeface="Malgun Gothic"/>
                <a:cs typeface="Malgun Gothic"/>
              </a:endParaRPr>
            </a:p>
          </p:txBody>
        </p:sp>
        <p:sp>
          <p:nvSpPr>
            <p:cNvPr id="4" name="object 4"/>
            <p:cNvSpPr txBox="1"/>
            <p:nvPr/>
          </p:nvSpPr>
          <p:spPr>
            <a:xfrm>
              <a:off x="188400" y="7604996"/>
              <a:ext cx="171449"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54</a:t>
              </a:r>
              <a:endParaRPr sz="1000">
                <a:latin typeface="Times New Roman"/>
                <a:cs typeface="Times New Roman"/>
              </a:endParaRPr>
            </a:p>
          </p:txBody>
        </p:sp>
        <p:sp>
          <p:nvSpPr>
            <p:cNvPr id="3" name="object 3"/>
            <p:cNvSpPr txBox="1"/>
            <p:nvPr/>
          </p:nvSpPr>
          <p:spPr>
            <a:xfrm>
              <a:off x="10584493" y="7604996"/>
              <a:ext cx="171450"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55</a:t>
              </a:r>
              <a:endParaRPr sz="1000">
                <a:latin typeface="Times New Roman"/>
                <a:cs typeface="Times New Roman"/>
              </a:endParaRPr>
            </a:p>
          </p:txBody>
        </p:sp>
        <p:sp>
          <p:nvSpPr>
            <p:cNvPr id="29" name="object 2">
              <a:extLst>
                <a:ext uri="{FF2B5EF4-FFF2-40B4-BE49-F238E27FC236}">
                  <a16:creationId xmlns:a16="http://schemas.microsoft.com/office/drawing/2014/main" id="{43367643-F913-4A1F-B5B9-609D5AF61F87}"/>
                </a:ext>
              </a:extLst>
            </p:cNvPr>
            <p:cNvSpPr txBox="1"/>
            <p:nvPr/>
          </p:nvSpPr>
          <p:spPr>
            <a:xfrm>
              <a:off x="6505702" y="495300"/>
              <a:ext cx="935736" cy="801623"/>
            </a:xfrm>
            <a:prstGeom prst="rect">
              <a:avLst/>
            </a:prstGeom>
          </p:spPr>
          <p:txBody>
            <a:bodyPr wrap="square" lIns="0" tIns="28575" rIns="0" bIns="0" rtlCol="0" anchor="ctr">
              <a:noAutofit/>
            </a:bodyPr>
            <a:lstStyle/>
            <a:p>
              <a:pPr marL="176161"/>
              <a:r>
                <a:rPr lang="es-ES" sz="1200" dirty="0">
                  <a:latin typeface="Times New Roman" panose="02020603050405020304" pitchFamily="18" charset="0"/>
                  <a:cs typeface="Times New Roman" panose="02020603050405020304" pitchFamily="18" charset="0"/>
                </a:rPr>
                <a:t>Placa de corazón</a:t>
              </a:r>
              <a:endParaRPr sz="1200" dirty="0">
                <a:latin typeface="Times New Roman" panose="02020603050405020304" pitchFamily="18" charset="0"/>
                <a:cs typeface="Times New Roman" panose="02020603050405020304" pitchFamily="18" charset="0"/>
              </a:endParaRPr>
            </a:p>
          </p:txBody>
        </p:sp>
        <p:sp>
          <p:nvSpPr>
            <p:cNvPr id="31" name="타원 30">
              <a:extLst>
                <a:ext uri="{FF2B5EF4-FFF2-40B4-BE49-F238E27FC236}">
                  <a16:creationId xmlns:a16="http://schemas.microsoft.com/office/drawing/2014/main" id="{D8C72AD9-F064-4690-97D2-EC26C30D6982}"/>
                </a:ext>
              </a:extLst>
            </p:cNvPr>
            <p:cNvSpPr/>
            <p:nvPr/>
          </p:nvSpPr>
          <p:spPr>
            <a:xfrm>
              <a:off x="6845300" y="3238500"/>
              <a:ext cx="533400" cy="6359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33" name="TextBox 32">
              <a:extLst>
                <a:ext uri="{FF2B5EF4-FFF2-40B4-BE49-F238E27FC236}">
                  <a16:creationId xmlns:a16="http://schemas.microsoft.com/office/drawing/2014/main" id="{B0AB37FB-104F-416B-ACC7-BF2B73B52330}"/>
                </a:ext>
              </a:extLst>
            </p:cNvPr>
            <p:cNvSpPr txBox="1"/>
            <p:nvPr/>
          </p:nvSpPr>
          <p:spPr>
            <a:xfrm>
              <a:off x="6769100" y="3185636"/>
              <a:ext cx="672338" cy="738664"/>
            </a:xfrm>
            <a:prstGeom prst="rect">
              <a:avLst/>
            </a:prstGeom>
            <a:noFill/>
          </p:spPr>
          <p:txBody>
            <a:bodyPr wrap="square">
              <a:spAutoFit/>
            </a:bodyPr>
            <a:lstStyle/>
            <a:p>
              <a:pPr algn="ctr"/>
              <a:r>
                <a:rPr lang="es-ES" sz="700" dirty="0">
                  <a:latin typeface="Malgun Gothic" panose="020B0503020000020004" pitchFamily="34" charset="-127"/>
                  <a:ea typeface="Malgun Gothic" panose="020B0503020000020004" pitchFamily="34" charset="-127"/>
                </a:rPr>
                <a:t>¿Qué pasa con la comunión personal con el Señor?</a:t>
              </a:r>
            </a:p>
          </p:txBody>
        </p:sp>
        <p:sp>
          <p:nvSpPr>
            <p:cNvPr id="35" name="타원 34">
              <a:extLst>
                <a:ext uri="{FF2B5EF4-FFF2-40B4-BE49-F238E27FC236}">
                  <a16:creationId xmlns:a16="http://schemas.microsoft.com/office/drawing/2014/main" id="{0ADBD70E-5DB7-4500-A15B-33FFCE7B5DF8}"/>
                </a:ext>
              </a:extLst>
            </p:cNvPr>
            <p:cNvSpPr/>
            <p:nvPr/>
          </p:nvSpPr>
          <p:spPr>
            <a:xfrm>
              <a:off x="9055100" y="2324101"/>
              <a:ext cx="762000" cy="7619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TextBox 36">
              <a:extLst>
                <a:ext uri="{FF2B5EF4-FFF2-40B4-BE49-F238E27FC236}">
                  <a16:creationId xmlns:a16="http://schemas.microsoft.com/office/drawing/2014/main" id="{8B8C1CFA-1E00-4EEA-A7D4-89C14DD7149E}"/>
                </a:ext>
              </a:extLst>
            </p:cNvPr>
            <p:cNvSpPr txBox="1"/>
            <p:nvPr/>
          </p:nvSpPr>
          <p:spPr>
            <a:xfrm>
              <a:off x="9055100" y="2239714"/>
              <a:ext cx="838200" cy="846386"/>
            </a:xfrm>
            <a:prstGeom prst="rect">
              <a:avLst/>
            </a:prstGeom>
            <a:noFill/>
          </p:spPr>
          <p:txBody>
            <a:bodyPr wrap="square">
              <a:spAutoFit/>
            </a:bodyPr>
            <a:lstStyle/>
            <a:p>
              <a:pPr algn="ctr"/>
              <a:r>
                <a:rPr lang="es-ES" sz="700" dirty="0">
                  <a:latin typeface="Malgun Gothic" panose="020B0503020000020004" pitchFamily="34" charset="-127"/>
                  <a:ea typeface="Malgun Gothic" panose="020B0503020000020004" pitchFamily="34" charset="-127"/>
                </a:rPr>
                <a:t>¡Sí, hoy hice mucha comunión con ese hermano y con ese hermano! ¡Ya es suficiente!</a:t>
              </a:r>
            </a:p>
          </p:txBody>
        </p:sp>
        <p:sp>
          <p:nvSpPr>
            <p:cNvPr id="39" name="직사각형 38">
              <a:extLst>
                <a:ext uri="{FF2B5EF4-FFF2-40B4-BE49-F238E27FC236}">
                  <a16:creationId xmlns:a16="http://schemas.microsoft.com/office/drawing/2014/main" id="{FBB468BA-E222-4969-9F29-61FF36451E78}"/>
                </a:ext>
              </a:extLst>
            </p:cNvPr>
            <p:cNvSpPr/>
            <p:nvPr/>
          </p:nvSpPr>
          <p:spPr>
            <a:xfrm>
              <a:off x="6921500" y="4838700"/>
              <a:ext cx="2743200" cy="3048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Malgun Gothic" panose="020B0503020000020004" pitchFamily="34" charset="-127"/>
                <a:ea typeface="Malgun Gothic" panose="020B0503020000020004" pitchFamily="34" charset="-127"/>
              </a:endParaRPr>
            </a:p>
          </p:txBody>
        </p:sp>
        <p:sp>
          <p:nvSpPr>
            <p:cNvPr id="41" name="TextBox 40">
              <a:extLst>
                <a:ext uri="{FF2B5EF4-FFF2-40B4-BE49-F238E27FC236}">
                  <a16:creationId xmlns:a16="http://schemas.microsoft.com/office/drawing/2014/main" id="{1B7DC888-6CBC-4DF5-B8F0-A3C4E4E9B3D9}"/>
                </a:ext>
              </a:extLst>
            </p:cNvPr>
            <p:cNvSpPr txBox="1"/>
            <p:nvPr/>
          </p:nvSpPr>
          <p:spPr>
            <a:xfrm>
              <a:off x="6845301" y="4804946"/>
              <a:ext cx="2895599" cy="338554"/>
            </a:xfrm>
            <a:prstGeom prst="rect">
              <a:avLst/>
            </a:prstGeom>
            <a:noFill/>
          </p:spPr>
          <p:txBody>
            <a:bodyPr wrap="square" rtlCol="0">
              <a:spAutoFit/>
            </a:bodyPr>
            <a:lstStyle/>
            <a:p>
              <a:pPr algn="ctr"/>
              <a:r>
                <a:rPr lang="es-ES" sz="160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No hay ‘ya es suficiente’ en la fe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478497E7-8A25-415C-9DD9-3ABD5BB6AA34}"/>
              </a:ext>
            </a:extLst>
          </p:cNvPr>
          <p:cNvGrpSpPr/>
          <p:nvPr/>
        </p:nvGrpSpPr>
        <p:grpSpPr>
          <a:xfrm>
            <a:off x="0" y="-12"/>
            <a:ext cx="10943995" cy="7992008"/>
            <a:chOff x="0" y="-12"/>
            <a:chExt cx="10943995" cy="7992008"/>
          </a:xfrm>
        </p:grpSpPr>
        <p:sp>
          <p:nvSpPr>
            <p:cNvPr id="49" name="object 49"/>
            <p:cNvSpPr/>
            <p:nvPr/>
          </p:nvSpPr>
          <p:spPr>
            <a:xfrm>
              <a:off x="113309" y="0"/>
              <a:ext cx="10709986" cy="7991995"/>
            </a:xfrm>
            <a:custGeom>
              <a:avLst/>
              <a:gdLst/>
              <a:ahLst/>
              <a:cxnLst/>
              <a:rect l="l" t="t" r="r" b="b"/>
              <a:pathLst>
                <a:path w="10709986" h="7991995">
                  <a:moveTo>
                    <a:pt x="0" y="7991995"/>
                  </a:moveTo>
                  <a:lnTo>
                    <a:pt x="10709986" y="7991995"/>
                  </a:lnTo>
                  <a:lnTo>
                    <a:pt x="10709986" y="0"/>
                  </a:lnTo>
                  <a:lnTo>
                    <a:pt x="0" y="0"/>
                  </a:lnTo>
                  <a:lnTo>
                    <a:pt x="0" y="7991995"/>
                  </a:lnTo>
                  <a:close/>
                </a:path>
              </a:pathLst>
            </a:custGeom>
            <a:solidFill>
              <a:srgbClr val="C6EAFB"/>
            </a:solidFill>
          </p:spPr>
          <p:txBody>
            <a:bodyPr wrap="square" lIns="0" tIns="0" rIns="0" bIns="0" rtlCol="0">
              <a:noAutofit/>
            </a:bodyPr>
            <a:lstStyle/>
            <a:p>
              <a:endParaRPr/>
            </a:p>
          </p:txBody>
        </p:sp>
        <p:sp>
          <p:nvSpPr>
            <p:cNvPr id="38" name="object 38"/>
            <p:cNvSpPr/>
            <p:nvPr/>
          </p:nvSpPr>
          <p:spPr>
            <a:xfrm>
              <a:off x="5851700" y="320295"/>
              <a:ext cx="4824006" cy="7344003"/>
            </a:xfrm>
            <a:custGeom>
              <a:avLst/>
              <a:gdLst/>
              <a:ahLst/>
              <a:cxnLst/>
              <a:rect l="l" t="t" r="r" b="b"/>
              <a:pathLst>
                <a:path w="4824006"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606" y="7344003"/>
                  </a:lnTo>
                  <a:lnTo>
                    <a:pt x="4671606" y="7242403"/>
                  </a:lnTo>
                  <a:lnTo>
                    <a:pt x="4722406" y="7242403"/>
                  </a:lnTo>
                  <a:lnTo>
                    <a:pt x="4722406" y="7191603"/>
                  </a:lnTo>
                  <a:lnTo>
                    <a:pt x="4824006" y="7191603"/>
                  </a:lnTo>
                  <a:lnTo>
                    <a:pt x="4824006" y="152400"/>
                  </a:lnTo>
                  <a:lnTo>
                    <a:pt x="4722406" y="152400"/>
                  </a:lnTo>
                  <a:lnTo>
                    <a:pt x="4722406" y="101600"/>
                  </a:lnTo>
                  <a:lnTo>
                    <a:pt x="4671606" y="101600"/>
                  </a:lnTo>
                  <a:lnTo>
                    <a:pt x="4671606" y="0"/>
                  </a:lnTo>
                  <a:lnTo>
                    <a:pt x="152400" y="0"/>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10574106"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40" name="object 40"/>
            <p:cNvSpPr/>
            <p:nvPr/>
          </p:nvSpPr>
          <p:spPr>
            <a:xfrm>
              <a:off x="10574106"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41" name="object 41"/>
            <p:cNvSpPr/>
            <p:nvPr/>
          </p:nvSpPr>
          <p:spPr>
            <a:xfrm>
              <a:off x="5902500"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42" name="object 42"/>
            <p:cNvSpPr/>
            <p:nvPr/>
          </p:nvSpPr>
          <p:spPr>
            <a:xfrm>
              <a:off x="5902500"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43" name="object 43"/>
            <p:cNvSpPr/>
            <p:nvPr/>
          </p:nvSpPr>
          <p:spPr>
            <a:xfrm>
              <a:off x="10458552" y="748430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44" name="object 44"/>
            <p:cNvSpPr/>
            <p:nvPr/>
          </p:nvSpPr>
          <p:spPr>
            <a:xfrm>
              <a:off x="10823295" y="-12"/>
              <a:ext cx="120700" cy="7992008"/>
            </a:xfrm>
            <a:custGeom>
              <a:avLst/>
              <a:gdLst/>
              <a:ahLst/>
              <a:cxnLst/>
              <a:rect l="l" t="t" r="r" b="b"/>
              <a:pathLst>
                <a:path w="120700" h="7992008">
                  <a:moveTo>
                    <a:pt x="120700" y="12"/>
                  </a:moveTo>
                  <a:lnTo>
                    <a:pt x="0" y="12"/>
                  </a:lnTo>
                  <a:lnTo>
                    <a:pt x="0" y="7992008"/>
                  </a:lnTo>
                  <a:lnTo>
                    <a:pt x="120700" y="7992008"/>
                  </a:lnTo>
                  <a:lnTo>
                    <a:pt x="120700" y="12"/>
                  </a:lnTo>
                  <a:close/>
                </a:path>
              </a:pathLst>
            </a:custGeom>
            <a:solidFill>
              <a:srgbClr val="6DCFF6"/>
            </a:solidFill>
          </p:spPr>
          <p:txBody>
            <a:bodyPr wrap="square" lIns="0" tIns="0" rIns="0" bIns="0" rtlCol="0">
              <a:noAutofit/>
            </a:bodyPr>
            <a:lstStyle/>
            <a:p>
              <a:endParaRPr/>
            </a:p>
          </p:txBody>
        </p:sp>
        <p:sp>
          <p:nvSpPr>
            <p:cNvPr id="45" name="object 45"/>
            <p:cNvSpPr/>
            <p:nvPr/>
          </p:nvSpPr>
          <p:spPr>
            <a:xfrm>
              <a:off x="7060486" y="876867"/>
              <a:ext cx="3484905" cy="693623"/>
            </a:xfrm>
            <a:custGeom>
              <a:avLst/>
              <a:gdLst/>
              <a:ahLst/>
              <a:cxnLst/>
              <a:rect l="l" t="t" r="r" b="b"/>
              <a:pathLst>
                <a:path w="3484905" h="693623">
                  <a:moveTo>
                    <a:pt x="152400" y="0"/>
                  </a:moveTo>
                  <a:lnTo>
                    <a:pt x="109547" y="6108"/>
                  </a:lnTo>
                  <a:lnTo>
                    <a:pt x="71415" y="23277"/>
                  </a:lnTo>
                  <a:lnTo>
                    <a:pt x="39737" y="49772"/>
                  </a:lnTo>
                  <a:lnTo>
                    <a:pt x="16247" y="83860"/>
                  </a:lnTo>
                  <a:lnTo>
                    <a:pt x="2678" y="123807"/>
                  </a:lnTo>
                  <a:lnTo>
                    <a:pt x="0" y="152400"/>
                  </a:lnTo>
                  <a:lnTo>
                    <a:pt x="0" y="541223"/>
                  </a:lnTo>
                  <a:lnTo>
                    <a:pt x="6108" y="584079"/>
                  </a:lnTo>
                  <a:lnTo>
                    <a:pt x="23277" y="622213"/>
                  </a:lnTo>
                  <a:lnTo>
                    <a:pt x="49772" y="653890"/>
                  </a:lnTo>
                  <a:lnTo>
                    <a:pt x="83860" y="677378"/>
                  </a:lnTo>
                  <a:lnTo>
                    <a:pt x="123807" y="690945"/>
                  </a:lnTo>
                  <a:lnTo>
                    <a:pt x="152400" y="693623"/>
                  </a:lnTo>
                  <a:lnTo>
                    <a:pt x="3332505" y="693623"/>
                  </a:lnTo>
                  <a:lnTo>
                    <a:pt x="3375362" y="687515"/>
                  </a:lnTo>
                  <a:lnTo>
                    <a:pt x="3413495" y="670349"/>
                  </a:lnTo>
                  <a:lnTo>
                    <a:pt x="3445172" y="643855"/>
                  </a:lnTo>
                  <a:lnTo>
                    <a:pt x="3468660" y="609767"/>
                  </a:lnTo>
                  <a:lnTo>
                    <a:pt x="3482227" y="569818"/>
                  </a:lnTo>
                  <a:lnTo>
                    <a:pt x="3484905" y="541223"/>
                  </a:lnTo>
                  <a:lnTo>
                    <a:pt x="3484905" y="152400"/>
                  </a:lnTo>
                  <a:lnTo>
                    <a:pt x="3478798" y="109547"/>
                  </a:lnTo>
                  <a:lnTo>
                    <a:pt x="3461631" y="71415"/>
                  </a:lnTo>
                  <a:lnTo>
                    <a:pt x="3435137" y="39737"/>
                  </a:lnTo>
                  <a:lnTo>
                    <a:pt x="3401050" y="16247"/>
                  </a:lnTo>
                  <a:lnTo>
                    <a:pt x="3361100" y="2678"/>
                  </a:lnTo>
                  <a:lnTo>
                    <a:pt x="3332505" y="0"/>
                  </a:lnTo>
                  <a:lnTo>
                    <a:pt x="152400" y="0"/>
                  </a:lnTo>
                  <a:close/>
                </a:path>
              </a:pathLst>
            </a:custGeom>
            <a:solidFill>
              <a:srgbClr val="8DD7F7"/>
            </a:solidFill>
          </p:spPr>
          <p:txBody>
            <a:bodyPr wrap="square" lIns="0" tIns="0" rIns="0" bIns="0" rtlCol="0">
              <a:noAutofit/>
            </a:bodyPr>
            <a:lstStyle/>
            <a:p>
              <a:endParaRPr/>
            </a:p>
          </p:txBody>
        </p:sp>
        <p:sp>
          <p:nvSpPr>
            <p:cNvPr id="46" name="object 46"/>
            <p:cNvSpPr/>
            <p:nvPr/>
          </p:nvSpPr>
          <p:spPr>
            <a:xfrm>
              <a:off x="6984425" y="781108"/>
              <a:ext cx="3484372" cy="693102"/>
            </a:xfrm>
            <a:custGeom>
              <a:avLst/>
              <a:gdLst/>
              <a:ahLst/>
              <a:cxnLst/>
              <a:rect l="l" t="t" r="r" b="b"/>
              <a:pathLst>
                <a:path w="3484372" h="693102">
                  <a:moveTo>
                    <a:pt x="152400" y="0"/>
                  </a:moveTo>
                  <a:lnTo>
                    <a:pt x="109547" y="6108"/>
                  </a:lnTo>
                  <a:lnTo>
                    <a:pt x="71415" y="23277"/>
                  </a:lnTo>
                  <a:lnTo>
                    <a:pt x="39737" y="49772"/>
                  </a:lnTo>
                  <a:lnTo>
                    <a:pt x="16247" y="83860"/>
                  </a:lnTo>
                  <a:lnTo>
                    <a:pt x="2678" y="123807"/>
                  </a:lnTo>
                  <a:lnTo>
                    <a:pt x="0" y="152400"/>
                  </a:lnTo>
                  <a:lnTo>
                    <a:pt x="0" y="540702"/>
                  </a:lnTo>
                  <a:lnTo>
                    <a:pt x="6108" y="583554"/>
                  </a:lnTo>
                  <a:lnTo>
                    <a:pt x="23277" y="621686"/>
                  </a:lnTo>
                  <a:lnTo>
                    <a:pt x="49772" y="653364"/>
                  </a:lnTo>
                  <a:lnTo>
                    <a:pt x="83860" y="676855"/>
                  </a:lnTo>
                  <a:lnTo>
                    <a:pt x="123807" y="690424"/>
                  </a:lnTo>
                  <a:lnTo>
                    <a:pt x="152400" y="693102"/>
                  </a:lnTo>
                  <a:lnTo>
                    <a:pt x="3331972" y="693102"/>
                  </a:lnTo>
                  <a:lnTo>
                    <a:pt x="3374828" y="686994"/>
                  </a:lnTo>
                  <a:lnTo>
                    <a:pt x="3412961" y="669825"/>
                  </a:lnTo>
                  <a:lnTo>
                    <a:pt x="3444638" y="643329"/>
                  </a:lnTo>
                  <a:lnTo>
                    <a:pt x="3468127" y="609241"/>
                  </a:lnTo>
                  <a:lnTo>
                    <a:pt x="3481694" y="569294"/>
                  </a:lnTo>
                  <a:lnTo>
                    <a:pt x="3484372" y="540702"/>
                  </a:lnTo>
                  <a:lnTo>
                    <a:pt x="3484372" y="152400"/>
                  </a:lnTo>
                  <a:lnTo>
                    <a:pt x="3478264" y="109547"/>
                  </a:lnTo>
                  <a:lnTo>
                    <a:pt x="3461098" y="71415"/>
                  </a:lnTo>
                  <a:lnTo>
                    <a:pt x="3434604" y="39737"/>
                  </a:lnTo>
                  <a:lnTo>
                    <a:pt x="3400516" y="16247"/>
                  </a:lnTo>
                  <a:lnTo>
                    <a:pt x="3360567" y="2678"/>
                  </a:lnTo>
                  <a:lnTo>
                    <a:pt x="3331972" y="0"/>
                  </a:lnTo>
                  <a:lnTo>
                    <a:pt x="152400" y="0"/>
                  </a:lnTo>
                  <a:close/>
                </a:path>
              </a:pathLst>
            </a:custGeom>
            <a:solidFill>
              <a:srgbClr val="FFFFFF"/>
            </a:solidFill>
          </p:spPr>
          <p:txBody>
            <a:bodyPr wrap="square" lIns="0" tIns="0" rIns="0" bIns="0" rtlCol="0">
              <a:noAutofit/>
            </a:bodyPr>
            <a:lstStyle/>
            <a:p>
              <a:endParaRPr/>
            </a:p>
          </p:txBody>
        </p:sp>
        <p:sp>
          <p:nvSpPr>
            <p:cNvPr id="47" name="object 47"/>
            <p:cNvSpPr/>
            <p:nvPr/>
          </p:nvSpPr>
          <p:spPr>
            <a:xfrm>
              <a:off x="6984425" y="781108"/>
              <a:ext cx="3484372" cy="693102"/>
            </a:xfrm>
            <a:custGeom>
              <a:avLst/>
              <a:gdLst/>
              <a:ahLst/>
              <a:cxnLst/>
              <a:rect l="l" t="t" r="r" b="b"/>
              <a:pathLst>
                <a:path w="3484372" h="693102">
                  <a:moveTo>
                    <a:pt x="152400" y="0"/>
                  </a:moveTo>
                  <a:lnTo>
                    <a:pt x="109547" y="6108"/>
                  </a:lnTo>
                  <a:lnTo>
                    <a:pt x="71415" y="23277"/>
                  </a:lnTo>
                  <a:lnTo>
                    <a:pt x="39737" y="49772"/>
                  </a:lnTo>
                  <a:lnTo>
                    <a:pt x="16247" y="83860"/>
                  </a:lnTo>
                  <a:lnTo>
                    <a:pt x="2678" y="123807"/>
                  </a:lnTo>
                  <a:lnTo>
                    <a:pt x="0" y="152400"/>
                  </a:lnTo>
                  <a:lnTo>
                    <a:pt x="0" y="540702"/>
                  </a:lnTo>
                  <a:lnTo>
                    <a:pt x="6108" y="583554"/>
                  </a:lnTo>
                  <a:lnTo>
                    <a:pt x="23277" y="621686"/>
                  </a:lnTo>
                  <a:lnTo>
                    <a:pt x="49772" y="653364"/>
                  </a:lnTo>
                  <a:lnTo>
                    <a:pt x="83860" y="676855"/>
                  </a:lnTo>
                  <a:lnTo>
                    <a:pt x="123807" y="690424"/>
                  </a:lnTo>
                  <a:lnTo>
                    <a:pt x="152400" y="693102"/>
                  </a:lnTo>
                  <a:lnTo>
                    <a:pt x="3331972" y="693102"/>
                  </a:lnTo>
                  <a:lnTo>
                    <a:pt x="3374828" y="686994"/>
                  </a:lnTo>
                  <a:lnTo>
                    <a:pt x="3412961" y="669825"/>
                  </a:lnTo>
                  <a:lnTo>
                    <a:pt x="3444638" y="643329"/>
                  </a:lnTo>
                  <a:lnTo>
                    <a:pt x="3468127" y="609241"/>
                  </a:lnTo>
                  <a:lnTo>
                    <a:pt x="3481694" y="569294"/>
                  </a:lnTo>
                  <a:lnTo>
                    <a:pt x="3484372" y="540702"/>
                  </a:lnTo>
                  <a:lnTo>
                    <a:pt x="3484372" y="152400"/>
                  </a:lnTo>
                  <a:lnTo>
                    <a:pt x="3478264" y="109547"/>
                  </a:lnTo>
                  <a:lnTo>
                    <a:pt x="3461098" y="71415"/>
                  </a:lnTo>
                  <a:lnTo>
                    <a:pt x="3434604" y="39737"/>
                  </a:lnTo>
                  <a:lnTo>
                    <a:pt x="3400516" y="16247"/>
                  </a:lnTo>
                  <a:lnTo>
                    <a:pt x="3360567" y="2678"/>
                  </a:lnTo>
                  <a:lnTo>
                    <a:pt x="3331972" y="0"/>
                  </a:lnTo>
                  <a:lnTo>
                    <a:pt x="152400" y="0"/>
                  </a:lnTo>
                  <a:close/>
                </a:path>
              </a:pathLst>
            </a:custGeom>
            <a:ln w="25400">
              <a:solidFill>
                <a:srgbClr val="8DD7F7"/>
              </a:solidFill>
            </a:ln>
          </p:spPr>
          <p:txBody>
            <a:bodyPr wrap="square" lIns="0" tIns="0" rIns="0" bIns="0" rtlCol="0">
              <a:noAutofit/>
            </a:bodyPr>
            <a:lstStyle/>
            <a:p>
              <a:endParaRPr/>
            </a:p>
          </p:txBody>
        </p:sp>
        <p:sp>
          <p:nvSpPr>
            <p:cNvPr id="48" name="object 48"/>
            <p:cNvSpPr/>
            <p:nvPr/>
          </p:nvSpPr>
          <p:spPr>
            <a:xfrm>
              <a:off x="5958285" y="634316"/>
              <a:ext cx="922082" cy="1109763"/>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246199" y="320295"/>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4968593"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2" name="object 22"/>
            <p:cNvSpPr/>
            <p:nvPr/>
          </p:nvSpPr>
          <p:spPr>
            <a:xfrm>
              <a:off x="4968593"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3" name="object 23"/>
            <p:cNvSpPr/>
            <p:nvPr/>
          </p:nvSpPr>
          <p:spPr>
            <a:xfrm>
              <a:off x="296999"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4" name="object 24"/>
            <p:cNvSpPr/>
            <p:nvPr/>
          </p:nvSpPr>
          <p:spPr>
            <a:xfrm>
              <a:off x="296999"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25" name="object 25"/>
            <p:cNvSpPr/>
            <p:nvPr/>
          </p:nvSpPr>
          <p:spPr>
            <a:xfrm>
              <a:off x="0" y="-12"/>
              <a:ext cx="113309" cy="7992008"/>
            </a:xfrm>
            <a:custGeom>
              <a:avLst/>
              <a:gdLst/>
              <a:ahLst/>
              <a:cxnLst/>
              <a:rect l="l" t="t" r="r" b="b"/>
              <a:pathLst>
                <a:path w="113309" h="7992008">
                  <a:moveTo>
                    <a:pt x="113309" y="12"/>
                  </a:moveTo>
                  <a:lnTo>
                    <a:pt x="0" y="12"/>
                  </a:lnTo>
                  <a:lnTo>
                    <a:pt x="0" y="7992008"/>
                  </a:lnTo>
                  <a:lnTo>
                    <a:pt x="113309" y="7992008"/>
                  </a:lnTo>
                  <a:lnTo>
                    <a:pt x="113309" y="12"/>
                  </a:lnTo>
                  <a:close/>
                </a:path>
              </a:pathLst>
            </a:custGeom>
            <a:solidFill>
              <a:srgbClr val="8DD7F7"/>
            </a:solidFill>
          </p:spPr>
          <p:txBody>
            <a:bodyPr wrap="square" lIns="0" tIns="0" rIns="0" bIns="0" rtlCol="0">
              <a:noAutofit/>
            </a:bodyPr>
            <a:lstStyle/>
            <a:p>
              <a:endParaRPr/>
            </a:p>
          </p:txBody>
        </p:sp>
        <p:sp>
          <p:nvSpPr>
            <p:cNvPr id="26" name="object 26"/>
            <p:cNvSpPr/>
            <p:nvPr/>
          </p:nvSpPr>
          <p:spPr>
            <a:xfrm>
              <a:off x="118052" y="748430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7" name="object 27"/>
            <p:cNvSpPr/>
            <p:nvPr/>
          </p:nvSpPr>
          <p:spPr>
            <a:xfrm>
              <a:off x="491363" y="2515395"/>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28" name="object 28"/>
            <p:cNvSpPr/>
            <p:nvPr/>
          </p:nvSpPr>
          <p:spPr>
            <a:xfrm>
              <a:off x="511060" y="2535086"/>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29" name="object 29"/>
            <p:cNvSpPr/>
            <p:nvPr/>
          </p:nvSpPr>
          <p:spPr>
            <a:xfrm>
              <a:off x="491363" y="3531111"/>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30" name="object 30"/>
            <p:cNvSpPr/>
            <p:nvPr/>
          </p:nvSpPr>
          <p:spPr>
            <a:xfrm>
              <a:off x="511060" y="3550803"/>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31" name="object 31"/>
            <p:cNvSpPr/>
            <p:nvPr/>
          </p:nvSpPr>
          <p:spPr>
            <a:xfrm>
              <a:off x="491363" y="4644832"/>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32" name="object 32"/>
            <p:cNvSpPr/>
            <p:nvPr/>
          </p:nvSpPr>
          <p:spPr>
            <a:xfrm>
              <a:off x="511060" y="4664524"/>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33" name="object 33"/>
            <p:cNvSpPr/>
            <p:nvPr/>
          </p:nvSpPr>
          <p:spPr>
            <a:xfrm>
              <a:off x="491363" y="5620495"/>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34" name="object 34"/>
            <p:cNvSpPr/>
            <p:nvPr/>
          </p:nvSpPr>
          <p:spPr>
            <a:xfrm>
              <a:off x="511060" y="5640185"/>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35" name="object 35"/>
            <p:cNvSpPr/>
            <p:nvPr/>
          </p:nvSpPr>
          <p:spPr>
            <a:xfrm>
              <a:off x="491363" y="6731474"/>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36" name="object 36"/>
            <p:cNvSpPr/>
            <p:nvPr/>
          </p:nvSpPr>
          <p:spPr>
            <a:xfrm>
              <a:off x="511060" y="6751164"/>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37" name="object 37"/>
            <p:cNvSpPr/>
            <p:nvPr/>
          </p:nvSpPr>
          <p:spPr>
            <a:xfrm>
              <a:off x="517315" y="687395"/>
              <a:ext cx="665452" cy="926486"/>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txBox="1"/>
            <p:nvPr/>
          </p:nvSpPr>
          <p:spPr>
            <a:xfrm>
              <a:off x="7103496" y="873386"/>
              <a:ext cx="3227527" cy="482600"/>
            </a:xfrm>
            <a:prstGeom prst="rect">
              <a:avLst/>
            </a:prstGeom>
          </p:spPr>
          <p:txBody>
            <a:bodyPr wrap="square" lIns="0" tIns="5937" rIns="0" bIns="0" rtlCol="0">
              <a:noAutofit/>
            </a:bodyPr>
            <a:lstStyle/>
            <a:p>
              <a:pPr algn="ctr">
                <a:lnSpc>
                  <a:spcPts val="904"/>
                </a:lnSpc>
              </a:pPr>
              <a:r>
                <a:rPr lang="es-ES" sz="800" spc="-38" dirty="0">
                  <a:solidFill>
                    <a:srgbClr val="363435"/>
                  </a:solidFill>
                  <a:latin typeface="Malgun Gothic"/>
                  <a:cs typeface="Malgun Gothic"/>
                </a:rPr>
                <a:t>Mapa mental / Cartas a personas en la Biblia / Cartas de evangelización usando el contenido de la unidad / Artículo de periódico / Diario del personaje / Diseño de camiseta / Dibujos animados de 4 cortes / Publicidad de caligrafía / Cartel / Crear un cuestionario bíblico / Crear una crucigrama</a:t>
              </a:r>
            </a:p>
          </p:txBody>
        </p:sp>
        <p:sp>
          <p:nvSpPr>
            <p:cNvPr id="17" name="object 17"/>
            <p:cNvSpPr txBox="1"/>
            <p:nvPr/>
          </p:nvSpPr>
          <p:spPr>
            <a:xfrm>
              <a:off x="484912" y="1276511"/>
              <a:ext cx="4263226" cy="1125238"/>
            </a:xfrm>
            <a:prstGeom prst="rect">
              <a:avLst/>
            </a:prstGeom>
          </p:spPr>
          <p:txBody>
            <a:bodyPr wrap="square" lIns="0" tIns="14097" rIns="0" bIns="0" rtlCol="0">
              <a:noAutofit/>
            </a:bodyPr>
            <a:lstStyle/>
            <a:p>
              <a:pPr marL="942313" marR="16785">
                <a:lnSpc>
                  <a:spcPts val="2220"/>
                </a:lnSpc>
              </a:pPr>
              <a:r>
                <a:rPr lang="es-ES" dirty="0">
                  <a:solidFill>
                    <a:srgbClr val="00ADEF"/>
                  </a:solidFill>
                  <a:latin typeface="Malgun Gothic"/>
                  <a:cs typeface="Malgun Gothic"/>
                </a:rPr>
                <a:t>Práctica de la piedad</a:t>
              </a:r>
              <a:endParaRPr lang="ko-KR" altLang="es-ES" dirty="0">
                <a:latin typeface="Malgun Gothic"/>
                <a:cs typeface="Malgun Gothic"/>
              </a:endParaRPr>
            </a:p>
            <a:p>
              <a:pPr marL="12700" indent="108013" algn="just">
                <a:lnSpc>
                  <a:spcPts val="1100"/>
                </a:lnSpc>
                <a:spcBef>
                  <a:spcPts val="999"/>
                </a:spcBef>
              </a:pPr>
              <a:r>
                <a:rPr lang="es-ES" altLang="ko-KR" sz="900" dirty="0">
                  <a:latin typeface="Malgun Gothic"/>
                  <a:cs typeface="Malgun Gothic"/>
                </a:rPr>
                <a:t>Los cristianos deben practicar llegar a la piedad. Una vida piadosa no puede llegar de un día a otro, sino que requiere entrenamiento y esfuerzo repetidos todos los días. Hay que esforzar por leer la Biblia, orar y vivir el día en el Señor. Cuando eres diligente y no perezoso; fervientes en espíritu, sirviendo al Señor; te conviertes en un cristiano piadoso.</a:t>
              </a:r>
              <a:endParaRPr lang="ko-KR" altLang="es-ES" sz="900" dirty="0">
                <a:latin typeface="Malgun Gothic"/>
                <a:cs typeface="Malgun Gothic"/>
              </a:endParaRPr>
            </a:p>
          </p:txBody>
        </p:sp>
        <p:sp>
          <p:nvSpPr>
            <p:cNvPr id="16" name="object 16"/>
            <p:cNvSpPr txBox="1"/>
            <p:nvPr/>
          </p:nvSpPr>
          <p:spPr>
            <a:xfrm>
              <a:off x="624673" y="2495662"/>
              <a:ext cx="4065923" cy="794846"/>
            </a:xfrm>
            <a:prstGeom prst="rect">
              <a:avLst/>
            </a:prstGeom>
          </p:spPr>
          <p:txBody>
            <a:bodyPr wrap="square" lIns="0" tIns="6667" rIns="0" bIns="0" rtlCol="0">
              <a:noAutofit/>
            </a:bodyPr>
            <a:lstStyle/>
            <a:p>
              <a:pPr marL="12700" algn="just">
                <a:lnSpc>
                  <a:spcPts val="900"/>
                </a:lnSpc>
                <a:spcBef>
                  <a:spcPts val="242"/>
                </a:spcBef>
              </a:pPr>
              <a:r>
                <a:rPr lang="es-ES" altLang="ko-KR" sz="900" b="1" dirty="0">
                  <a:latin typeface="Malgun Gothic" panose="020B0503020000020004" pitchFamily="34" charset="-127"/>
                  <a:ea typeface="Malgun Gothic" panose="020B0503020000020004" pitchFamily="34" charset="-127"/>
                  <a:cs typeface="Malgun Gothic"/>
                </a:rPr>
                <a:t>Estudio bíblico diario</a:t>
              </a:r>
              <a:endParaRPr lang="es-ES" altLang="ko-KR" sz="900" dirty="0">
                <a:latin typeface="Malgun Gothic" panose="020B0503020000020004" pitchFamily="34" charset="-127"/>
                <a:ea typeface="Malgun Gothic" panose="020B0503020000020004" pitchFamily="34" charset="-127"/>
                <a:cs typeface="Malgun Gothic"/>
              </a:endParaRPr>
            </a:p>
            <a:p>
              <a:pPr marL="12700" algn="just">
                <a:lnSpc>
                  <a:spcPts val="900"/>
                </a:lnSpc>
                <a:spcBef>
                  <a:spcPts val="242"/>
                </a:spcBef>
              </a:pPr>
              <a:r>
                <a:rPr lang="es-ES" altLang="ko-KR" sz="900" dirty="0">
                  <a:latin typeface="Malgun Gothic" panose="020B0503020000020004" pitchFamily="34" charset="-127"/>
                  <a:ea typeface="Malgun Gothic" panose="020B0503020000020004" pitchFamily="34" charset="-127"/>
                  <a:cs typeface="Malgun Gothic"/>
                </a:rPr>
                <a:t>Para nosotros, comer tres veces al día es algo lógico</a:t>
              </a:r>
              <a:r>
                <a:rPr sz="900" dirty="0">
                  <a:latin typeface="Malgun Gothic" panose="020B0503020000020004" pitchFamily="34" charset="-127"/>
                  <a:ea typeface="Malgun Gothic" panose="020B0503020000020004" pitchFamily="34" charset="-127"/>
                  <a:cs typeface="Malgun Gothic"/>
                </a:rPr>
                <a:t>. </a:t>
              </a:r>
              <a:r>
                <a:rPr lang="es-ES" sz="900" dirty="0">
                  <a:latin typeface="Malgun Gothic" panose="020B0503020000020004" pitchFamily="34" charset="-127"/>
                  <a:ea typeface="Malgun Gothic" panose="020B0503020000020004" pitchFamily="34" charset="-127"/>
                  <a:cs typeface="Malgun Gothic"/>
                </a:rPr>
                <a:t>En el desierto, los israelitas se levantaban temprano cada mañana y recogían maná para la comida diaria. Es bueno para nosotros leer y meditar en la Palabra a una determinada hora cada día. Tomemos la decisión de leer la Biblia más de una vez al año y leer la Biblia comprobando el progreso del ‘plan de la lectura de la Biblia’ todos los días.</a:t>
              </a:r>
              <a:endParaRPr sz="900" dirty="0">
                <a:latin typeface="Malgun Gothic" panose="020B0503020000020004" pitchFamily="34" charset="-127"/>
                <a:ea typeface="Malgun Gothic" panose="020B0503020000020004" pitchFamily="34" charset="-127"/>
                <a:cs typeface="Malgun Gothic"/>
              </a:endParaRPr>
            </a:p>
          </p:txBody>
        </p:sp>
        <p:sp>
          <p:nvSpPr>
            <p:cNvPr id="15" name="object 15"/>
            <p:cNvSpPr txBox="1"/>
            <p:nvPr/>
          </p:nvSpPr>
          <p:spPr>
            <a:xfrm>
              <a:off x="624627" y="3511393"/>
              <a:ext cx="4065970" cy="946307"/>
            </a:xfrm>
            <a:prstGeom prst="rect">
              <a:avLst/>
            </a:prstGeom>
          </p:spPr>
          <p:txBody>
            <a:bodyPr wrap="square" lIns="0" tIns="6667" rIns="0" bIns="0" rtlCol="0">
              <a:noAutofit/>
            </a:bodyPr>
            <a:lstStyle/>
            <a:p>
              <a:pPr indent="12700" algn="just">
                <a:lnSpc>
                  <a:spcPts val="900"/>
                </a:lnSpc>
                <a:spcBef>
                  <a:spcPts val="242"/>
                </a:spcBef>
              </a:pPr>
              <a:r>
                <a:rPr lang="es-ES" altLang="ko-KR" sz="900" b="1" dirty="0">
                  <a:latin typeface="Malgun Gothic" panose="020B0503020000020004" pitchFamily="34" charset="-127"/>
                  <a:ea typeface="Malgun Gothic" panose="020B0503020000020004" pitchFamily="34" charset="-127"/>
                  <a:cs typeface="Malgun Gothic"/>
                </a:rPr>
                <a:t>Orad de esta manera</a:t>
              </a:r>
              <a:endParaRPr lang="es-ES" sz="900" dirty="0">
                <a:latin typeface="Malgun Gothic" panose="020B0503020000020004" pitchFamily="34" charset="-127"/>
                <a:ea typeface="Malgun Gothic" panose="020B0503020000020004" pitchFamily="34" charset="-127"/>
                <a:cs typeface="Malgun Gothic"/>
              </a:endParaRPr>
            </a:p>
            <a:p>
              <a:pPr marL="12700" algn="just">
                <a:lnSpc>
                  <a:spcPts val="900"/>
                </a:lnSpc>
                <a:spcBef>
                  <a:spcPts val="242"/>
                </a:spcBef>
              </a:pPr>
              <a:r>
                <a:rPr lang="es-ES" sz="900" dirty="0">
                  <a:latin typeface="Malgun Gothic" panose="020B0503020000020004" pitchFamily="34" charset="-127"/>
                  <a:ea typeface="Malgun Gothic" panose="020B0503020000020004" pitchFamily="34" charset="-127"/>
                  <a:cs typeface="Malgun Gothic"/>
                </a:rPr>
                <a:t>La oración es un aliento espiritual y una conversación a través de la cual la persona salva se comunica con Dios.</a:t>
              </a:r>
              <a:r>
                <a:rPr sz="900" dirty="0">
                  <a:latin typeface="Malgun Gothic" panose="020B0503020000020004" pitchFamily="34" charset="-127"/>
                  <a:ea typeface="Malgun Gothic" panose="020B0503020000020004" pitchFamily="34" charset="-127"/>
                  <a:cs typeface="Malgun Gothic"/>
                </a:rPr>
                <a:t> </a:t>
              </a:r>
              <a:r>
                <a:rPr lang="es-ES" sz="900" dirty="0">
                  <a:latin typeface="Malgun Gothic" panose="020B0503020000020004" pitchFamily="34" charset="-127"/>
                  <a:ea typeface="Malgun Gothic" panose="020B0503020000020004" pitchFamily="34" charset="-127"/>
                  <a:cs typeface="Malgun Gothic"/>
                </a:rPr>
                <a:t>Cuando oramos, hay algunos elementos básicos que deben formar parte del contenido de la oración. Debe incluir alabanza y acción de gracias, confesión y arrepentimiento por los pecados, petición e intercesión, etc.</a:t>
              </a:r>
              <a:r>
                <a:rPr sz="900" dirty="0">
                  <a:latin typeface="Malgun Gothic" panose="020B0503020000020004" pitchFamily="34" charset="-127"/>
                  <a:ea typeface="Malgun Gothic" panose="020B0503020000020004" pitchFamily="34" charset="-127"/>
                  <a:cs typeface="Malgun Gothic"/>
                </a:rPr>
                <a:t> </a:t>
              </a:r>
              <a:r>
                <a:rPr lang="es-ES" sz="900" dirty="0">
                  <a:latin typeface="Malgun Gothic" panose="020B0503020000020004" pitchFamily="34" charset="-127"/>
                  <a:ea typeface="Malgun Gothic" panose="020B0503020000020004" pitchFamily="34" charset="-127"/>
                  <a:cs typeface="Malgun Gothic"/>
                </a:rPr>
                <a:t>Es bueno formar un hábito practicando la oración regularmente con un tiempo fijo</a:t>
              </a:r>
              <a:r>
                <a:rPr sz="900" dirty="0">
                  <a:latin typeface="Malgun Gothic" panose="020B0503020000020004" pitchFamily="34" charset="-127"/>
                  <a:ea typeface="Malgun Gothic" panose="020B0503020000020004" pitchFamily="34" charset="-127"/>
                  <a:cs typeface="Malgun Gothic"/>
                </a:rPr>
                <a:t>. </a:t>
              </a:r>
              <a:r>
                <a:rPr lang="es-ES" sz="900" dirty="0">
                  <a:latin typeface="Malgun Gothic" panose="020B0503020000020004" pitchFamily="34" charset="-127"/>
                  <a:ea typeface="Malgun Gothic" panose="020B0503020000020004" pitchFamily="34" charset="-127"/>
                  <a:cs typeface="Malgun Gothic"/>
                </a:rPr>
                <a:t>Y es necesario un lugar secreto que puedes comunicar solo a Dios.</a:t>
              </a:r>
              <a:endParaRPr sz="900" dirty="0">
                <a:latin typeface="Malgun Gothic" panose="020B0503020000020004" pitchFamily="34" charset="-127"/>
                <a:ea typeface="Malgun Gothic" panose="020B0503020000020004" pitchFamily="34" charset="-127"/>
                <a:cs typeface="Malgun Gothic"/>
              </a:endParaRPr>
            </a:p>
          </p:txBody>
        </p:sp>
        <p:sp>
          <p:nvSpPr>
            <p:cNvPr id="14" name="object 14"/>
            <p:cNvSpPr txBox="1"/>
            <p:nvPr/>
          </p:nvSpPr>
          <p:spPr>
            <a:xfrm>
              <a:off x="624626" y="4610100"/>
              <a:ext cx="4065970" cy="793946"/>
            </a:xfrm>
            <a:prstGeom prst="rect">
              <a:avLst/>
            </a:prstGeom>
          </p:spPr>
          <p:txBody>
            <a:bodyPr wrap="square" lIns="0" tIns="6667" rIns="0" bIns="0" rtlCol="0">
              <a:noAutofit/>
            </a:bodyPr>
            <a:lstStyle/>
            <a:p>
              <a:pPr marL="12700" algn="just">
                <a:lnSpc>
                  <a:spcPts val="900"/>
                </a:lnSpc>
                <a:spcBef>
                  <a:spcPts val="242"/>
                </a:spcBef>
              </a:pPr>
              <a:r>
                <a:rPr lang="es-ES" altLang="ko-KR" sz="900" b="1" dirty="0">
                  <a:latin typeface="Malgun Gothic" panose="020B0503020000020004" pitchFamily="34" charset="-127"/>
                  <a:ea typeface="Malgun Gothic" panose="020B0503020000020004" pitchFamily="34" charset="-127"/>
                  <a:cs typeface="Malgun Gothic"/>
                </a:rPr>
                <a:t>La comunión de los cristianos</a:t>
              </a:r>
              <a:endParaRPr lang="es-ES" altLang="ko-KR" sz="900" dirty="0">
                <a:latin typeface="Malgun Gothic" panose="020B0503020000020004" pitchFamily="34" charset="-127"/>
                <a:ea typeface="Malgun Gothic" panose="020B0503020000020004" pitchFamily="34" charset="-127"/>
                <a:cs typeface="Malgun Gothic"/>
              </a:endParaRPr>
            </a:p>
            <a:p>
              <a:pPr marL="12700" algn="just">
                <a:lnSpc>
                  <a:spcPts val="900"/>
                </a:lnSpc>
                <a:spcBef>
                  <a:spcPts val="242"/>
                </a:spcBef>
              </a:pPr>
              <a:r>
                <a:rPr lang="es-ES" altLang="ko-KR" sz="900" dirty="0">
                  <a:latin typeface="Malgun Gothic" panose="020B0503020000020004" pitchFamily="34" charset="-127"/>
                  <a:ea typeface="Malgun Gothic" panose="020B0503020000020004" pitchFamily="34" charset="-127"/>
                  <a:cs typeface="Malgun Gothic"/>
                </a:rPr>
                <a:t>La comunión tiene el significado de ‘compañerismo’,</a:t>
              </a:r>
              <a:r>
                <a:rPr sz="900" dirty="0">
                  <a:latin typeface="Malgun Gothic" panose="020B0503020000020004" pitchFamily="34" charset="-127"/>
                  <a:ea typeface="Malgun Gothic" panose="020B0503020000020004" pitchFamily="34" charset="-127"/>
                  <a:cs typeface="Malgun Gothic"/>
                </a:rPr>
                <a:t> </a:t>
              </a:r>
              <a:r>
                <a:rPr lang="es-ES" sz="900" dirty="0">
                  <a:latin typeface="Malgun Gothic" panose="020B0503020000020004" pitchFamily="34" charset="-127"/>
                  <a:ea typeface="Malgun Gothic" panose="020B0503020000020004" pitchFamily="34" charset="-127"/>
                  <a:cs typeface="Malgun Gothic"/>
                </a:rPr>
                <a:t>Dios llama a los hermanos y hermanas santos y salvos a tener comunión con el Señor. Además la comunión es uno de los elementos más importantes y fundamentales en la vida de fe de una persona salva.</a:t>
              </a:r>
              <a:r>
                <a:rPr sz="900" dirty="0">
                  <a:latin typeface="Malgun Gothic" panose="020B0503020000020004" pitchFamily="34" charset="-127"/>
                  <a:ea typeface="Malgun Gothic" panose="020B0503020000020004" pitchFamily="34" charset="-127"/>
                  <a:cs typeface="Malgun Gothic"/>
                </a:rPr>
                <a:t> </a:t>
              </a:r>
              <a:r>
                <a:rPr lang="es-ES" sz="900" dirty="0">
                  <a:latin typeface="Malgun Gothic" panose="020B0503020000020004" pitchFamily="34" charset="-127"/>
                  <a:ea typeface="Malgun Gothic" panose="020B0503020000020004" pitchFamily="34" charset="-127"/>
                  <a:cs typeface="Malgun Gothic"/>
                </a:rPr>
                <a:t>Así como el Señor dio ejemplo a sus discípulos de una comunión beneficiosa, debemos estar en condiciones de amarnos y servirnos unos a otros.</a:t>
              </a:r>
              <a:endParaRPr sz="900" dirty="0">
                <a:latin typeface="Malgun Gothic" panose="020B0503020000020004" pitchFamily="34" charset="-127"/>
                <a:ea typeface="Malgun Gothic" panose="020B0503020000020004" pitchFamily="34" charset="-127"/>
                <a:cs typeface="Malgun Gothic"/>
              </a:endParaRPr>
            </a:p>
          </p:txBody>
        </p:sp>
        <p:sp>
          <p:nvSpPr>
            <p:cNvPr id="13" name="object 13"/>
            <p:cNvSpPr txBox="1"/>
            <p:nvPr/>
          </p:nvSpPr>
          <p:spPr>
            <a:xfrm>
              <a:off x="624626" y="5600775"/>
              <a:ext cx="4074209" cy="946307"/>
            </a:xfrm>
            <a:prstGeom prst="rect">
              <a:avLst/>
            </a:prstGeom>
          </p:spPr>
          <p:txBody>
            <a:bodyPr wrap="square" lIns="0" tIns="6667" rIns="0" bIns="0" rtlCol="0">
              <a:noAutofit/>
            </a:bodyPr>
            <a:lstStyle/>
            <a:p>
              <a:pPr marL="12700" algn="just">
                <a:lnSpc>
                  <a:spcPts val="900"/>
                </a:lnSpc>
                <a:spcBef>
                  <a:spcPts val="242"/>
                </a:spcBef>
              </a:pPr>
              <a:r>
                <a:rPr lang="es-ES" sz="900" b="1" dirty="0">
                  <a:latin typeface="Malgun Gothic" panose="020B0503020000020004" pitchFamily="34" charset="-127"/>
                  <a:ea typeface="Malgun Gothic" panose="020B0503020000020004" pitchFamily="34" charset="-127"/>
                  <a:cs typeface="Times New Roman" panose="02020603050405020304" pitchFamily="18" charset="0"/>
                </a:rPr>
                <a:t>Rutina diaria</a:t>
              </a:r>
              <a:endParaRPr lang="es-ES" sz="900" dirty="0">
                <a:latin typeface="Malgun Gothic" panose="020B0503020000020004" pitchFamily="34" charset="-127"/>
                <a:ea typeface="Malgun Gothic" panose="020B0503020000020004" pitchFamily="34" charset="-127"/>
                <a:cs typeface="Malgun Gothic"/>
              </a:endParaRPr>
            </a:p>
            <a:p>
              <a:pPr marL="12700" algn="just">
                <a:lnSpc>
                  <a:spcPts val="900"/>
                </a:lnSpc>
                <a:spcBef>
                  <a:spcPts val="242"/>
                </a:spcBef>
              </a:pPr>
              <a:r>
                <a:rPr lang="es-ES" sz="900" dirty="0">
                  <a:latin typeface="Malgun Gothic" panose="020B0503020000020004" pitchFamily="34" charset="-127"/>
                  <a:ea typeface="Malgun Gothic" panose="020B0503020000020004" pitchFamily="34" charset="-127"/>
                  <a:cs typeface="Malgun Gothic"/>
                </a:rPr>
                <a:t>Nos ha dado a todos un día 24 horas por igual. No solo debemos agradecer al Señor por darnos ese tiempo, sino también llenar preciosamente cada hora de acuerdo con la voluntad del Señor. Para eso, antes que nada, necesitamos saber correctamente a través de la Palabra cuál es la voluntad del Señor que nos ha permitido el día de hoy. También debemos pasar cada día tomando las decisiones correctas, reconociendo que la vida de hoy está afectando al mundo eterno.</a:t>
              </a:r>
            </a:p>
          </p:txBody>
        </p:sp>
        <p:sp>
          <p:nvSpPr>
            <p:cNvPr id="12" name="object 12"/>
            <p:cNvSpPr txBox="1"/>
            <p:nvPr/>
          </p:nvSpPr>
          <p:spPr>
            <a:xfrm>
              <a:off x="624627" y="6711754"/>
              <a:ext cx="4065969" cy="793946"/>
            </a:xfrm>
            <a:prstGeom prst="rect">
              <a:avLst/>
            </a:prstGeom>
          </p:spPr>
          <p:txBody>
            <a:bodyPr wrap="square" lIns="0" tIns="6667" rIns="0" bIns="0" rtlCol="0">
              <a:noAutofit/>
            </a:bodyPr>
            <a:lstStyle/>
            <a:p>
              <a:pPr marL="12700" algn="just">
                <a:lnSpc>
                  <a:spcPts val="900"/>
                </a:lnSpc>
                <a:spcBef>
                  <a:spcPts val="242"/>
                </a:spcBef>
              </a:pPr>
              <a:r>
                <a:rPr lang="es-ES" sz="900" b="1" dirty="0">
                  <a:latin typeface="Malgun Gothic" panose="020B0503020000020004" pitchFamily="34" charset="-127"/>
                  <a:ea typeface="Malgun Gothic" panose="020B0503020000020004" pitchFamily="34" charset="-127"/>
                  <a:cs typeface="Times New Roman" panose="02020603050405020304" pitchFamily="18" charset="0"/>
                </a:rPr>
                <a:t>¡Despide a la pereza!</a:t>
              </a:r>
              <a:endParaRPr lang="es-ES" sz="900" dirty="0">
                <a:latin typeface="Malgun Gothic" panose="020B0503020000020004" pitchFamily="34" charset="-127"/>
                <a:ea typeface="Malgun Gothic" panose="020B0503020000020004" pitchFamily="34" charset="-127"/>
                <a:cs typeface="Malgun Gothic"/>
              </a:endParaRPr>
            </a:p>
            <a:p>
              <a:pPr marL="12700" algn="just">
                <a:lnSpc>
                  <a:spcPts val="900"/>
                </a:lnSpc>
                <a:spcBef>
                  <a:spcPts val="242"/>
                </a:spcBef>
              </a:pPr>
              <a:r>
                <a:rPr lang="es-ES" sz="900" dirty="0">
                  <a:latin typeface="Malgun Gothic" panose="020B0503020000020004" pitchFamily="34" charset="-127"/>
                  <a:ea typeface="Malgun Gothic" panose="020B0503020000020004" pitchFamily="34" charset="-127"/>
                  <a:cs typeface="Malgun Gothic"/>
                </a:rPr>
                <a:t>La pereza es saber qué hacer, pero lo retrasa para después</a:t>
              </a:r>
              <a:r>
                <a:rPr sz="900" dirty="0">
                  <a:latin typeface="Malgun Gothic" panose="020B0503020000020004" pitchFamily="34" charset="-127"/>
                  <a:ea typeface="Malgun Gothic" panose="020B0503020000020004" pitchFamily="34" charset="-127"/>
                  <a:cs typeface="Malgun Gothic"/>
                </a:rPr>
                <a:t>. </a:t>
              </a:r>
              <a:r>
                <a:rPr lang="es-ES" sz="900" dirty="0">
                  <a:latin typeface="Malgun Gothic" panose="020B0503020000020004" pitchFamily="34" charset="-127"/>
                  <a:ea typeface="Malgun Gothic" panose="020B0503020000020004" pitchFamily="34" charset="-127"/>
                  <a:cs typeface="Malgun Gothic"/>
                </a:rPr>
                <a:t>La incapacidad de los cristianos para discernir adecuadamente la voluntad de Dios y la pereza de retrasar hacer las cosas aun sabiendolo, son pecados típicos que el Señor reprochará. Los cristianos son los que están a cargo de la obra de Dios, es digno vivir siempre con diligencia y fidelidad según la voluntad del Señor.</a:t>
              </a:r>
            </a:p>
          </p:txBody>
        </p:sp>
        <p:sp>
          <p:nvSpPr>
            <p:cNvPr id="11" name="object 11"/>
            <p:cNvSpPr txBox="1"/>
            <p:nvPr/>
          </p:nvSpPr>
          <p:spPr>
            <a:xfrm>
              <a:off x="188400" y="7604996"/>
              <a:ext cx="171449"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56</a:t>
              </a:r>
              <a:endParaRPr sz="1000">
                <a:latin typeface="Times New Roman"/>
                <a:cs typeface="Times New Roman"/>
              </a:endParaRPr>
            </a:p>
          </p:txBody>
        </p:sp>
        <p:sp>
          <p:nvSpPr>
            <p:cNvPr id="10" name="object 10"/>
            <p:cNvSpPr txBox="1"/>
            <p:nvPr/>
          </p:nvSpPr>
          <p:spPr>
            <a:xfrm>
              <a:off x="10584493" y="7604996"/>
              <a:ext cx="171450" cy="152400"/>
            </a:xfrm>
            <a:prstGeom prst="rect">
              <a:avLst/>
            </a:prstGeom>
          </p:spPr>
          <p:txBody>
            <a:bodyPr wrap="square" lIns="0" tIns="6762" rIns="0" bIns="0" rtlCol="0">
              <a:noAutofit/>
            </a:bodyPr>
            <a:lstStyle/>
            <a:p>
              <a:pPr marL="12700">
                <a:lnSpc>
                  <a:spcPts val="1065"/>
                </a:lnSpc>
              </a:pPr>
              <a:r>
                <a:rPr sz="1000" dirty="0">
                  <a:latin typeface="Times New Roman"/>
                  <a:cs typeface="Times New Roman"/>
                </a:rPr>
                <a:t>57</a:t>
              </a:r>
              <a:endParaRPr sz="1000">
                <a:latin typeface="Times New Roman"/>
                <a:cs typeface="Times New Roman"/>
              </a:endParaRPr>
            </a:p>
          </p:txBody>
        </p:sp>
        <p:sp>
          <p:nvSpPr>
            <p:cNvPr id="50" name="object 4">
              <a:extLst>
                <a:ext uri="{FF2B5EF4-FFF2-40B4-BE49-F238E27FC236}">
                  <a16:creationId xmlns:a16="http://schemas.microsoft.com/office/drawing/2014/main" id="{0955BC15-CED1-44D7-8774-CA40DE024BCA}"/>
                </a:ext>
              </a:extLst>
            </p:cNvPr>
            <p:cNvSpPr txBox="1"/>
            <p:nvPr/>
          </p:nvSpPr>
          <p:spPr>
            <a:xfrm rot="1980000">
              <a:off x="921650" y="411547"/>
              <a:ext cx="398820" cy="282575"/>
            </a:xfrm>
            <a:prstGeom prst="rect">
              <a:avLst/>
            </a:prstGeom>
          </p:spPr>
          <p:txBody>
            <a:bodyPr wrap="square" lIns="0" tIns="14128" rIns="0" bIns="0" rtlCol="0">
              <a:noAutofit/>
            </a:bodyPr>
            <a:lstStyle/>
            <a:p>
              <a:pPr algn="just">
                <a:lnSpc>
                  <a:spcPts val="2225"/>
                </a:lnSpc>
              </a:pPr>
              <a:r>
                <a:rPr lang="es-ES" sz="1200" spc="-150" dirty="0">
                  <a:solidFill>
                    <a:srgbClr val="363435"/>
                  </a:solidFill>
                  <a:latin typeface="Malgun Gothic"/>
                  <a:cs typeface="Malgun Gothic"/>
                </a:rPr>
                <a:t>Unidad</a:t>
              </a:r>
              <a:endParaRPr sz="1200" spc="-150" dirty="0">
                <a:latin typeface="Malgun Gothic"/>
                <a:cs typeface="Malgun Gothic"/>
              </a:endParaRPr>
            </a:p>
          </p:txBody>
        </p:sp>
        <p:sp>
          <p:nvSpPr>
            <p:cNvPr id="51" name="object 3">
              <a:extLst>
                <a:ext uri="{FF2B5EF4-FFF2-40B4-BE49-F238E27FC236}">
                  <a16:creationId xmlns:a16="http://schemas.microsoft.com/office/drawing/2014/main" id="{0D9902B9-3BAE-4861-9A6A-381BC2A2FDBC}"/>
                </a:ext>
              </a:extLst>
            </p:cNvPr>
            <p:cNvSpPr txBox="1"/>
            <p:nvPr/>
          </p:nvSpPr>
          <p:spPr>
            <a:xfrm rot="19620000">
              <a:off x="334276" y="373791"/>
              <a:ext cx="686819" cy="282575"/>
            </a:xfrm>
            <a:prstGeom prst="rect">
              <a:avLst/>
            </a:prstGeom>
          </p:spPr>
          <p:txBody>
            <a:bodyPr wrap="square" lIns="0" tIns="14128" rIns="0" bIns="0" rtlCol="0">
              <a:noAutofit/>
            </a:bodyPr>
            <a:lstStyle/>
            <a:p>
              <a:pPr algn="just">
                <a:lnSpc>
                  <a:spcPts val="2225"/>
                </a:lnSpc>
              </a:pPr>
              <a:r>
                <a:rPr lang="es-ES" sz="1200" spc="-150" dirty="0">
                  <a:solidFill>
                    <a:srgbClr val="363435"/>
                  </a:solidFill>
                  <a:latin typeface="Malgun Gothic"/>
                  <a:cs typeface="Malgun Gothic"/>
                </a:rPr>
                <a:t>Resumen </a:t>
              </a:r>
              <a:endParaRPr sz="1200" spc="-150" dirty="0">
                <a:latin typeface="Malgun Gothic"/>
                <a:cs typeface="Malgun Gothic"/>
              </a:endParaRPr>
            </a:p>
          </p:txBody>
        </p:sp>
        <p:sp>
          <p:nvSpPr>
            <p:cNvPr id="52" name="object 8">
              <a:extLst>
                <a:ext uri="{FF2B5EF4-FFF2-40B4-BE49-F238E27FC236}">
                  <a16:creationId xmlns:a16="http://schemas.microsoft.com/office/drawing/2014/main" id="{ABE774DF-3D21-4886-821F-A570C570657D}"/>
                </a:ext>
              </a:extLst>
            </p:cNvPr>
            <p:cNvSpPr txBox="1"/>
            <p:nvPr/>
          </p:nvSpPr>
          <p:spPr>
            <a:xfrm>
              <a:off x="7140942" y="515384"/>
              <a:ext cx="3209558" cy="126874"/>
            </a:xfrm>
            <a:prstGeom prst="rect">
              <a:avLst/>
            </a:prstGeom>
          </p:spPr>
          <p:txBody>
            <a:bodyPr wrap="square" lIns="0" tIns="6413" rIns="0" bIns="0" rtlCol="0">
              <a:noAutofit/>
            </a:bodyPr>
            <a:lstStyle/>
            <a:p>
              <a:pPr marL="12278">
                <a:lnSpc>
                  <a:spcPts val="1010"/>
                </a:lnSpc>
              </a:pPr>
              <a:r>
                <a:rPr lang="es-ES" sz="774" dirty="0">
                  <a:solidFill>
                    <a:srgbClr val="363435"/>
                  </a:solidFill>
                  <a:latin typeface="Malgun Gothic"/>
                  <a:cs typeface="Malgun Gothic"/>
                </a:rPr>
                <a:t>Elije entre las siguientes actividades y organiza lo que has aprendido.</a:t>
              </a:r>
            </a:p>
          </p:txBody>
        </p:sp>
        <p:sp>
          <p:nvSpPr>
            <p:cNvPr id="53" name="object 26">
              <a:extLst>
                <a:ext uri="{FF2B5EF4-FFF2-40B4-BE49-F238E27FC236}">
                  <a16:creationId xmlns:a16="http://schemas.microsoft.com/office/drawing/2014/main" id="{1B6AD8C6-F8EF-4BDB-AF46-8966C17AB29F}"/>
                </a:ext>
              </a:extLst>
            </p:cNvPr>
            <p:cNvSpPr/>
            <p:nvPr/>
          </p:nvSpPr>
          <p:spPr>
            <a:xfrm>
              <a:off x="5328005" y="-12"/>
              <a:ext cx="287997" cy="7992008"/>
            </a:xfrm>
            <a:custGeom>
              <a:avLst/>
              <a:gdLst/>
              <a:ahLst/>
              <a:cxnLst/>
              <a:rect l="l" t="t" r="r" b="b"/>
              <a:pathLst>
                <a:path w="287997" h="7992008">
                  <a:moveTo>
                    <a:pt x="287997" y="12"/>
                  </a:moveTo>
                  <a:lnTo>
                    <a:pt x="0" y="12"/>
                  </a:lnTo>
                  <a:lnTo>
                    <a:pt x="0" y="7992008"/>
                  </a:lnTo>
                  <a:lnTo>
                    <a:pt x="287997" y="7992008"/>
                  </a:lnTo>
                  <a:lnTo>
                    <a:pt x="287997" y="12"/>
                  </a:lnTo>
                  <a:close/>
                </a:path>
              </a:pathLst>
            </a:custGeom>
            <a:solidFill>
              <a:srgbClr val="8DD7F7"/>
            </a:solidFill>
          </p:spPr>
          <p:txBody>
            <a:bodyPr wrap="square" lIns="0" tIns="0" rIns="0" bIns="0" rtlCol="0">
              <a:noAutofit/>
            </a:bodyPr>
            <a:lstStyle/>
            <a:p>
              <a:endParaRPr/>
            </a:p>
          </p:txBody>
        </p:sp>
        <p:sp>
          <p:nvSpPr>
            <p:cNvPr id="54" name="object 4">
              <a:extLst>
                <a:ext uri="{FF2B5EF4-FFF2-40B4-BE49-F238E27FC236}">
                  <a16:creationId xmlns:a16="http://schemas.microsoft.com/office/drawing/2014/main" id="{8F7307F3-8D4A-4FAC-ACE7-17BCBF5C36A3}"/>
                </a:ext>
              </a:extLst>
            </p:cNvPr>
            <p:cNvSpPr txBox="1"/>
            <p:nvPr/>
          </p:nvSpPr>
          <p:spPr>
            <a:xfrm rot="1980000">
              <a:off x="6495409" y="479501"/>
              <a:ext cx="465453" cy="273147"/>
            </a:xfrm>
            <a:prstGeom prst="rect">
              <a:avLst/>
            </a:prstGeom>
          </p:spPr>
          <p:txBody>
            <a:bodyPr wrap="square" lIns="0" tIns="13657" rIns="0" bIns="0" rtlCol="0">
              <a:noAutofit/>
            </a:bodyPr>
            <a:lstStyle/>
            <a:p>
              <a:pPr>
                <a:lnSpc>
                  <a:spcPts val="2151"/>
                </a:lnSpc>
              </a:pPr>
              <a:r>
                <a:rPr lang="es-ES" sz="1161" spc="-145" dirty="0">
                  <a:solidFill>
                    <a:srgbClr val="363435"/>
                  </a:solidFill>
                  <a:latin typeface="Malgun Gothic"/>
                  <a:cs typeface="Malgun Gothic"/>
                </a:rPr>
                <a:t>Actividad</a:t>
              </a:r>
              <a:endParaRPr sz="1161" spc="-145" dirty="0">
                <a:latin typeface="Malgun Gothic"/>
                <a:cs typeface="Malgun Gothic"/>
              </a:endParaRPr>
            </a:p>
          </p:txBody>
        </p:sp>
        <p:sp>
          <p:nvSpPr>
            <p:cNvPr id="55" name="object 3">
              <a:extLst>
                <a:ext uri="{FF2B5EF4-FFF2-40B4-BE49-F238E27FC236}">
                  <a16:creationId xmlns:a16="http://schemas.microsoft.com/office/drawing/2014/main" id="{81BE74FC-12E0-4EB8-8DCB-C4243B322028}"/>
                </a:ext>
              </a:extLst>
            </p:cNvPr>
            <p:cNvSpPr txBox="1"/>
            <p:nvPr/>
          </p:nvSpPr>
          <p:spPr>
            <a:xfrm rot="19620000">
              <a:off x="5914829" y="425461"/>
              <a:ext cx="663903" cy="273147"/>
            </a:xfrm>
            <a:prstGeom prst="rect">
              <a:avLst/>
            </a:prstGeom>
          </p:spPr>
          <p:txBody>
            <a:bodyPr wrap="square" lIns="0" tIns="13657" rIns="0" bIns="0" rtlCol="0">
              <a:noAutofit/>
            </a:bodyPr>
            <a:lstStyle/>
            <a:p>
              <a:pPr>
                <a:lnSpc>
                  <a:spcPts val="2151"/>
                </a:lnSpc>
              </a:pPr>
              <a:r>
                <a:rPr lang="es-ES" sz="1161" spc="-145" dirty="0">
                  <a:solidFill>
                    <a:srgbClr val="363435"/>
                  </a:solidFill>
                  <a:latin typeface="Malgun Gothic"/>
                  <a:cs typeface="Malgun Gothic"/>
                </a:rPr>
                <a:t>Resumen </a:t>
              </a:r>
              <a:endParaRPr sz="1161" spc="-145" dirty="0">
                <a:latin typeface="Malgun Gothic"/>
                <a:cs typeface="Malgun Gothic"/>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TotalTime>
  <Words>2463</Words>
  <Application>Microsoft Office PowerPoint</Application>
  <PresentationFormat>사용자 지정</PresentationFormat>
  <Paragraphs>131</Paragraphs>
  <Slides>6</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6</vt:i4>
      </vt:variant>
    </vt:vector>
  </HeadingPairs>
  <TitlesOfParts>
    <vt:vector size="13" baseType="lpstr">
      <vt:lpstr>Malgun Gothic</vt:lpstr>
      <vt:lpstr>Arial</vt:lpstr>
      <vt:lpstr>Calibri</vt:lpstr>
      <vt:lpstr>Consolas</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Gregory Cole</cp:lastModifiedBy>
  <cp:revision>53</cp:revision>
  <dcterms:modified xsi:type="dcterms:W3CDTF">2022-09-17T21:22:10Z</dcterms:modified>
</cp:coreProperties>
</file>